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anjari" panose="020B0604020202020204" charset="0"/>
      <p:regular r:id="rId12"/>
    </p:embeddedFont>
    <p:embeddedFont>
      <p:font typeface="TT Norms" panose="020B0604020202020204" charset="0"/>
      <p:regular r:id="rId13"/>
    </p:embeddedFont>
    <p:embeddedFont>
      <p:font typeface="Manjari Bold" panose="020B0604020202020204" charset="0"/>
      <p:regular r:id="rId14"/>
    </p:embeddedFont>
    <p:embeddedFont>
      <p:font typeface="TT Norms Bold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73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0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8.sv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13.svg"/><Relationship Id="rId9" Type="http://schemas.openxmlformats.org/officeDocument/2006/relationships/image" Target="../media/image5.sv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5.svg"/><Relationship Id="rId5" Type="http://schemas.openxmlformats.org/officeDocument/2006/relationships/image" Target="../media/image5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9.svg"/><Relationship Id="rId3" Type="http://schemas.openxmlformats.org/officeDocument/2006/relationships/image" Target="../media/image11.png"/><Relationship Id="rId7" Type="http://schemas.openxmlformats.org/officeDocument/2006/relationships/image" Target="../media/image18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7.svg"/><Relationship Id="rId5" Type="http://schemas.openxmlformats.org/officeDocument/2006/relationships/image" Target="../media/image15.svg"/><Relationship Id="rId15" Type="http://schemas.openxmlformats.org/officeDocument/2006/relationships/image" Target="../media/image20.jpe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5.svg"/><Relationship Id="rId1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12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svg"/><Relationship Id="rId3" Type="http://schemas.openxmlformats.org/officeDocument/2006/relationships/image" Target="../media/image11.png"/><Relationship Id="rId7" Type="http://schemas.openxmlformats.org/officeDocument/2006/relationships/image" Target="../media/image37.svg"/><Relationship Id="rId12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9.svg"/><Relationship Id="rId5" Type="http://schemas.openxmlformats.org/officeDocument/2006/relationships/image" Target="../media/image15.sv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8.jpeg"/><Relationship Id="rId3" Type="http://schemas.openxmlformats.org/officeDocument/2006/relationships/image" Target="../media/image3.png"/><Relationship Id="rId7" Type="http://schemas.openxmlformats.org/officeDocument/2006/relationships/image" Target="../media/image15.svg"/><Relationship Id="rId12" Type="http://schemas.openxmlformats.org/officeDocument/2006/relationships/image" Target="../media/image2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1.sv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5.svg"/><Relationship Id="rId9" Type="http://schemas.openxmlformats.org/officeDocument/2006/relationships/image" Target="../media/image18.svg"/><Relationship Id="rId1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6.sv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12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svg"/><Relationship Id="rId5" Type="http://schemas.openxmlformats.org/officeDocument/2006/relationships/image" Target="../media/image15.svg"/><Relationship Id="rId15" Type="http://schemas.openxmlformats.org/officeDocument/2006/relationships/image" Target="../media/image32.jpe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8.svg"/><Relationship Id="rId1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12" t="-18886" r="-16973" b="-796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94542" y="0"/>
            <a:ext cx="2176743" cy="4599911"/>
          </a:xfrm>
          <a:custGeom>
            <a:avLst/>
            <a:gdLst/>
            <a:ahLst/>
            <a:cxnLst/>
            <a:rect l="l" t="t" r="r" b="b"/>
            <a:pathLst>
              <a:path w="2176743" h="4599911">
                <a:moveTo>
                  <a:pt x="0" y="0"/>
                </a:moveTo>
                <a:lnTo>
                  <a:pt x="2176743" y="0"/>
                </a:lnTo>
                <a:lnTo>
                  <a:pt x="2176743" y="4599911"/>
                </a:lnTo>
                <a:lnTo>
                  <a:pt x="0" y="459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64999" y="8494378"/>
            <a:ext cx="2176743" cy="4599911"/>
          </a:xfrm>
          <a:custGeom>
            <a:avLst/>
            <a:gdLst/>
            <a:ahLst/>
            <a:cxnLst/>
            <a:rect l="l" t="t" r="r" b="b"/>
            <a:pathLst>
              <a:path w="2176743" h="4599911">
                <a:moveTo>
                  <a:pt x="0" y="0"/>
                </a:moveTo>
                <a:lnTo>
                  <a:pt x="2176743" y="0"/>
                </a:lnTo>
                <a:lnTo>
                  <a:pt x="2176743" y="4599910"/>
                </a:lnTo>
                <a:lnTo>
                  <a:pt x="0" y="4599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0654" y="-96321"/>
            <a:ext cx="6026954" cy="4646234"/>
          </a:xfrm>
          <a:custGeom>
            <a:avLst/>
            <a:gdLst/>
            <a:ahLst/>
            <a:cxnLst/>
            <a:rect l="l" t="t" r="r" b="b"/>
            <a:pathLst>
              <a:path w="6026954" h="4646234">
                <a:moveTo>
                  <a:pt x="0" y="0"/>
                </a:moveTo>
                <a:lnTo>
                  <a:pt x="6026955" y="0"/>
                </a:lnTo>
                <a:lnTo>
                  <a:pt x="6026955" y="4646234"/>
                </a:lnTo>
                <a:lnTo>
                  <a:pt x="0" y="4646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664213"/>
            <a:ext cx="4621002" cy="142831"/>
          </a:xfrm>
          <a:custGeom>
            <a:avLst/>
            <a:gdLst/>
            <a:ahLst/>
            <a:cxnLst/>
            <a:rect l="l" t="t" r="r" b="b"/>
            <a:pathLst>
              <a:path w="4621002" h="142831">
                <a:moveTo>
                  <a:pt x="0" y="0"/>
                </a:moveTo>
                <a:lnTo>
                  <a:pt x="4621002" y="0"/>
                </a:lnTo>
                <a:lnTo>
                  <a:pt x="4621002" y="142831"/>
                </a:lnTo>
                <a:lnTo>
                  <a:pt x="0" y="142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26219" y="0"/>
            <a:ext cx="3031046" cy="3514256"/>
          </a:xfrm>
          <a:custGeom>
            <a:avLst/>
            <a:gdLst/>
            <a:ahLst/>
            <a:cxnLst/>
            <a:rect l="l" t="t" r="r" b="b"/>
            <a:pathLst>
              <a:path w="3031046" h="3514256">
                <a:moveTo>
                  <a:pt x="0" y="0"/>
                </a:moveTo>
                <a:lnTo>
                  <a:pt x="3031046" y="0"/>
                </a:lnTo>
                <a:lnTo>
                  <a:pt x="3031046" y="3514256"/>
                </a:lnTo>
                <a:lnTo>
                  <a:pt x="0" y="3514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43534" y="3514256"/>
            <a:ext cx="6144466" cy="3238338"/>
          </a:xfrm>
          <a:custGeom>
            <a:avLst/>
            <a:gdLst/>
            <a:ahLst/>
            <a:cxnLst/>
            <a:rect l="l" t="t" r="r" b="b"/>
            <a:pathLst>
              <a:path w="6144466" h="3238338">
                <a:moveTo>
                  <a:pt x="0" y="0"/>
                </a:moveTo>
                <a:lnTo>
                  <a:pt x="6144466" y="0"/>
                </a:lnTo>
                <a:lnTo>
                  <a:pt x="6144466" y="3238338"/>
                </a:lnTo>
                <a:lnTo>
                  <a:pt x="0" y="3238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85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85369" y="6861882"/>
            <a:ext cx="5502631" cy="4369629"/>
          </a:xfrm>
          <a:custGeom>
            <a:avLst/>
            <a:gdLst/>
            <a:ahLst/>
            <a:cxnLst/>
            <a:rect l="l" t="t" r="r" b="b"/>
            <a:pathLst>
              <a:path w="5502631" h="4369629">
                <a:moveTo>
                  <a:pt x="0" y="0"/>
                </a:moveTo>
                <a:lnTo>
                  <a:pt x="5502631" y="0"/>
                </a:lnTo>
                <a:lnTo>
                  <a:pt x="5502631" y="4369629"/>
                </a:lnTo>
                <a:lnTo>
                  <a:pt x="0" y="4369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527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98873" y="5075758"/>
            <a:ext cx="10942869" cy="372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64"/>
              </a:lnSpc>
            </a:pPr>
            <a:r>
              <a:rPr lang="en-US" sz="6837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AI-Based Health &amp; Food Recommender with Visual Feedback</a:t>
            </a:r>
          </a:p>
          <a:p>
            <a:pPr algn="l">
              <a:lnSpc>
                <a:spcPts val="9059"/>
              </a:lnSpc>
            </a:pPr>
            <a:endParaRPr lang="en-US" sz="6837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8973871"/>
            <a:ext cx="3253106" cy="544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7"/>
              </a:lnSpc>
            </a:pPr>
            <a:r>
              <a:rPr lang="en-US" sz="224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Presented By,</a:t>
            </a:r>
          </a:p>
          <a:p>
            <a:pPr algn="l">
              <a:lnSpc>
                <a:spcPts val="2157"/>
              </a:lnSpc>
            </a:pPr>
            <a:r>
              <a:rPr lang="en-US" sz="224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                   Yashaswini B 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12" t="-18886" r="-16973" b="-796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94542" y="0"/>
            <a:ext cx="2176743" cy="4599911"/>
          </a:xfrm>
          <a:custGeom>
            <a:avLst/>
            <a:gdLst/>
            <a:ahLst/>
            <a:cxnLst/>
            <a:rect l="l" t="t" r="r" b="b"/>
            <a:pathLst>
              <a:path w="2176743" h="4599911">
                <a:moveTo>
                  <a:pt x="0" y="0"/>
                </a:moveTo>
                <a:lnTo>
                  <a:pt x="2176743" y="0"/>
                </a:lnTo>
                <a:lnTo>
                  <a:pt x="2176743" y="4599911"/>
                </a:lnTo>
                <a:lnTo>
                  <a:pt x="0" y="459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64999" y="8494378"/>
            <a:ext cx="2176743" cy="4599911"/>
          </a:xfrm>
          <a:custGeom>
            <a:avLst/>
            <a:gdLst/>
            <a:ahLst/>
            <a:cxnLst/>
            <a:rect l="l" t="t" r="r" b="b"/>
            <a:pathLst>
              <a:path w="2176743" h="4599911">
                <a:moveTo>
                  <a:pt x="0" y="0"/>
                </a:moveTo>
                <a:lnTo>
                  <a:pt x="2176743" y="0"/>
                </a:lnTo>
                <a:lnTo>
                  <a:pt x="2176743" y="4599910"/>
                </a:lnTo>
                <a:lnTo>
                  <a:pt x="0" y="4599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30523" y="-514050"/>
            <a:ext cx="6026954" cy="4646234"/>
          </a:xfrm>
          <a:custGeom>
            <a:avLst/>
            <a:gdLst/>
            <a:ahLst/>
            <a:cxnLst/>
            <a:rect l="l" t="t" r="r" b="b"/>
            <a:pathLst>
              <a:path w="6026954" h="4646234">
                <a:moveTo>
                  <a:pt x="0" y="0"/>
                </a:moveTo>
                <a:lnTo>
                  <a:pt x="6026954" y="0"/>
                </a:lnTo>
                <a:lnTo>
                  <a:pt x="6026954" y="4646234"/>
                </a:lnTo>
                <a:lnTo>
                  <a:pt x="0" y="4646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664213"/>
            <a:ext cx="4621002" cy="142831"/>
          </a:xfrm>
          <a:custGeom>
            <a:avLst/>
            <a:gdLst/>
            <a:ahLst/>
            <a:cxnLst/>
            <a:rect l="l" t="t" r="r" b="b"/>
            <a:pathLst>
              <a:path w="4621002" h="142831">
                <a:moveTo>
                  <a:pt x="0" y="0"/>
                </a:moveTo>
                <a:lnTo>
                  <a:pt x="4621002" y="0"/>
                </a:lnTo>
                <a:lnTo>
                  <a:pt x="4621002" y="142831"/>
                </a:lnTo>
                <a:lnTo>
                  <a:pt x="0" y="142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41742" y="3698620"/>
            <a:ext cx="6284742" cy="6267232"/>
          </a:xfrm>
          <a:custGeom>
            <a:avLst/>
            <a:gdLst/>
            <a:ahLst/>
            <a:cxnLst/>
            <a:rect l="l" t="t" r="r" b="b"/>
            <a:pathLst>
              <a:path w="6284742" h="6267232">
                <a:moveTo>
                  <a:pt x="0" y="0"/>
                </a:moveTo>
                <a:lnTo>
                  <a:pt x="6284742" y="0"/>
                </a:lnTo>
                <a:lnTo>
                  <a:pt x="6284742" y="6267231"/>
                </a:lnTo>
                <a:lnTo>
                  <a:pt x="0" y="62672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28" b="-84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5575501"/>
            <a:ext cx="10942869" cy="176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86"/>
              </a:lnSpc>
            </a:pPr>
            <a:r>
              <a:rPr lang="en-US" sz="13735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3185" y="8491230"/>
            <a:ext cx="6848699" cy="185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1"/>
              </a:lnSpc>
            </a:pPr>
            <a:r>
              <a:rPr lang="en-US" sz="264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Stay Healthy &amp; Take Care!</a:t>
            </a:r>
          </a:p>
          <a:p>
            <a:pPr algn="l">
              <a:lnSpc>
                <a:spcPts val="4711"/>
              </a:lnSpc>
            </a:pPr>
            <a:r>
              <a:rPr lang="en-US" sz="2646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😊</a:t>
            </a:r>
          </a:p>
          <a:p>
            <a:pPr algn="l">
              <a:lnSpc>
                <a:spcPts val="2541"/>
              </a:lnSpc>
            </a:pPr>
            <a:endParaRPr lang="en-US" sz="2646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2157"/>
              </a:lnSpc>
            </a:pPr>
            <a:endParaRPr lang="en-US" sz="2646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29" b="-1092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28700"/>
            <a:ext cx="3744281" cy="1087178"/>
            <a:chOff x="0" y="0"/>
            <a:chExt cx="986148" cy="2863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6148" cy="286335"/>
            </a:xfrm>
            <a:custGeom>
              <a:avLst/>
              <a:gdLst/>
              <a:ahLst/>
              <a:cxnLst/>
              <a:rect l="l" t="t" r="r" b="b"/>
              <a:pathLst>
                <a:path w="986148" h="286335">
                  <a:moveTo>
                    <a:pt x="0" y="0"/>
                  </a:moveTo>
                  <a:lnTo>
                    <a:pt x="986148" y="0"/>
                  </a:lnTo>
                  <a:lnTo>
                    <a:pt x="986148" y="286335"/>
                  </a:lnTo>
                  <a:lnTo>
                    <a:pt x="0" y="286335"/>
                  </a:lnTo>
                  <a:close/>
                </a:path>
              </a:pathLst>
            </a:custGeom>
            <a:gradFill rotWithShape="1">
              <a:gsLst>
                <a:gs pos="0">
                  <a:srgbClr val="00FFC3">
                    <a:alpha val="100000"/>
                  </a:srgbClr>
                </a:gs>
                <a:gs pos="100000">
                  <a:srgbClr val="FFF7F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86148" cy="324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037318" y="-133378"/>
            <a:ext cx="2443964" cy="3054955"/>
          </a:xfrm>
          <a:custGeom>
            <a:avLst/>
            <a:gdLst/>
            <a:ahLst/>
            <a:cxnLst/>
            <a:rect l="l" t="t" r="r" b="b"/>
            <a:pathLst>
              <a:path w="2443964" h="3054955">
                <a:moveTo>
                  <a:pt x="0" y="0"/>
                </a:moveTo>
                <a:lnTo>
                  <a:pt x="2443964" y="0"/>
                </a:lnTo>
                <a:lnTo>
                  <a:pt x="2443964" y="3054955"/>
                </a:lnTo>
                <a:lnTo>
                  <a:pt x="0" y="3054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94997" y="9057334"/>
            <a:ext cx="3193003" cy="1031638"/>
          </a:xfrm>
          <a:custGeom>
            <a:avLst/>
            <a:gdLst/>
            <a:ahLst/>
            <a:cxnLst/>
            <a:rect l="l" t="t" r="r" b="b"/>
            <a:pathLst>
              <a:path w="3193003" h="1031638">
                <a:moveTo>
                  <a:pt x="0" y="0"/>
                </a:moveTo>
                <a:lnTo>
                  <a:pt x="3193003" y="0"/>
                </a:lnTo>
                <a:lnTo>
                  <a:pt x="3193003" y="1031638"/>
                </a:lnTo>
                <a:lnTo>
                  <a:pt x="0" y="1031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43034" y="0"/>
            <a:ext cx="8229600" cy="1975758"/>
          </a:xfrm>
          <a:custGeom>
            <a:avLst/>
            <a:gdLst/>
            <a:ahLst/>
            <a:cxnLst/>
            <a:rect l="l" t="t" r="r" b="b"/>
            <a:pathLst>
              <a:path w="8229600" h="1975758">
                <a:moveTo>
                  <a:pt x="0" y="0"/>
                </a:moveTo>
                <a:lnTo>
                  <a:pt x="8229600" y="0"/>
                </a:lnTo>
                <a:lnTo>
                  <a:pt x="8229600" y="1975758"/>
                </a:lnTo>
                <a:lnTo>
                  <a:pt x="0" y="1975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1652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984777" y="6935183"/>
            <a:ext cx="6026954" cy="4646234"/>
          </a:xfrm>
          <a:custGeom>
            <a:avLst/>
            <a:gdLst/>
            <a:ahLst/>
            <a:cxnLst/>
            <a:rect l="l" t="t" r="r" b="b"/>
            <a:pathLst>
              <a:path w="6026954" h="4646234">
                <a:moveTo>
                  <a:pt x="0" y="0"/>
                </a:moveTo>
                <a:lnTo>
                  <a:pt x="6026954" y="0"/>
                </a:lnTo>
                <a:lnTo>
                  <a:pt x="6026954" y="4646234"/>
                </a:lnTo>
                <a:lnTo>
                  <a:pt x="0" y="4646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21060" y="2115878"/>
            <a:ext cx="918856" cy="906422"/>
          </a:xfrm>
          <a:custGeom>
            <a:avLst/>
            <a:gdLst/>
            <a:ahLst/>
            <a:cxnLst/>
            <a:rect l="l" t="t" r="r" b="b"/>
            <a:pathLst>
              <a:path w="918856" h="906422">
                <a:moveTo>
                  <a:pt x="0" y="0"/>
                </a:moveTo>
                <a:lnTo>
                  <a:pt x="918856" y="0"/>
                </a:lnTo>
                <a:lnTo>
                  <a:pt x="918856" y="906422"/>
                </a:lnTo>
                <a:lnTo>
                  <a:pt x="0" y="906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22281" y="8788644"/>
            <a:ext cx="918856" cy="906422"/>
          </a:xfrm>
          <a:custGeom>
            <a:avLst/>
            <a:gdLst/>
            <a:ahLst/>
            <a:cxnLst/>
            <a:rect l="l" t="t" r="r" b="b"/>
            <a:pathLst>
              <a:path w="918856" h="906422">
                <a:moveTo>
                  <a:pt x="0" y="0"/>
                </a:moveTo>
                <a:lnTo>
                  <a:pt x="918856" y="0"/>
                </a:lnTo>
                <a:lnTo>
                  <a:pt x="918856" y="906422"/>
                </a:lnTo>
                <a:lnTo>
                  <a:pt x="0" y="906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54960" y="1675548"/>
            <a:ext cx="3235348" cy="1346753"/>
          </a:xfrm>
          <a:custGeom>
            <a:avLst/>
            <a:gdLst/>
            <a:ahLst/>
            <a:cxnLst/>
            <a:rect l="l" t="t" r="r" b="b"/>
            <a:pathLst>
              <a:path w="3235348" h="1346753">
                <a:moveTo>
                  <a:pt x="0" y="0"/>
                </a:moveTo>
                <a:lnTo>
                  <a:pt x="3235348" y="0"/>
                </a:lnTo>
                <a:lnTo>
                  <a:pt x="3235348" y="1346752"/>
                </a:lnTo>
                <a:lnTo>
                  <a:pt x="0" y="1346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19126" y="4741837"/>
            <a:ext cx="8261362" cy="3609545"/>
            <a:chOff x="0" y="0"/>
            <a:chExt cx="2328071" cy="10171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28071" cy="1017178"/>
            </a:xfrm>
            <a:custGeom>
              <a:avLst/>
              <a:gdLst/>
              <a:ahLst/>
              <a:cxnLst/>
              <a:rect l="l" t="t" r="r" b="b"/>
              <a:pathLst>
                <a:path w="2328071" h="1017178">
                  <a:moveTo>
                    <a:pt x="14994" y="0"/>
                  </a:moveTo>
                  <a:lnTo>
                    <a:pt x="2313077" y="0"/>
                  </a:lnTo>
                  <a:cubicBezTo>
                    <a:pt x="2317054" y="0"/>
                    <a:pt x="2320867" y="1580"/>
                    <a:pt x="2323679" y="4392"/>
                  </a:cubicBezTo>
                  <a:cubicBezTo>
                    <a:pt x="2326491" y="7204"/>
                    <a:pt x="2328071" y="11017"/>
                    <a:pt x="2328071" y="14994"/>
                  </a:cubicBezTo>
                  <a:lnTo>
                    <a:pt x="2328071" y="1002184"/>
                  </a:lnTo>
                  <a:cubicBezTo>
                    <a:pt x="2328071" y="1010465"/>
                    <a:pt x="2321358" y="1017178"/>
                    <a:pt x="2313077" y="1017178"/>
                  </a:cubicBezTo>
                  <a:lnTo>
                    <a:pt x="14994" y="1017178"/>
                  </a:lnTo>
                  <a:cubicBezTo>
                    <a:pt x="6713" y="1017178"/>
                    <a:pt x="0" y="1010465"/>
                    <a:pt x="0" y="1002184"/>
                  </a:cubicBezTo>
                  <a:lnTo>
                    <a:pt x="0" y="14994"/>
                  </a:lnTo>
                  <a:cubicBezTo>
                    <a:pt x="0" y="6713"/>
                    <a:pt x="6713" y="0"/>
                    <a:pt x="14994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2328071" cy="96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39916" y="3308050"/>
            <a:ext cx="8420263" cy="5610000"/>
          </a:xfrm>
          <a:custGeom>
            <a:avLst/>
            <a:gdLst/>
            <a:ahLst/>
            <a:cxnLst/>
            <a:rect l="l" t="t" r="r" b="b"/>
            <a:pathLst>
              <a:path w="8420263" h="5610000">
                <a:moveTo>
                  <a:pt x="0" y="0"/>
                </a:moveTo>
                <a:lnTo>
                  <a:pt x="8420263" y="0"/>
                </a:lnTo>
                <a:lnTo>
                  <a:pt x="8420263" y="5610000"/>
                </a:lnTo>
                <a:lnTo>
                  <a:pt x="0" y="5610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69476" y="2703194"/>
            <a:ext cx="8211012" cy="158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9"/>
              </a:lnSpc>
            </a:pPr>
            <a:r>
              <a:rPr lang="en-US" sz="625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Introduction to AI Health Recommender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72141" y="5071827"/>
            <a:ext cx="7152271" cy="339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57" lvl="1" indent="-319029" algn="l">
              <a:lnSpc>
                <a:spcPts val="3871"/>
              </a:lnSpc>
              <a:buFont typeface="Arial"/>
              <a:buChar char="•"/>
            </a:pPr>
            <a:r>
              <a:rPr lang="en-US" sz="2955" dirty="0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Uses Python Turtle Graphics for a visual interface.</a:t>
            </a:r>
          </a:p>
          <a:p>
            <a:pPr marL="638057" lvl="1" indent="-319029" algn="l">
              <a:lnSpc>
                <a:spcPts val="3871"/>
              </a:lnSpc>
              <a:buFont typeface="Arial"/>
              <a:buChar char="•"/>
            </a:pPr>
            <a:r>
              <a:rPr lang="en-US" sz="2955" dirty="0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AI logic based on Sleep, Water Intake, and Exercise.</a:t>
            </a:r>
          </a:p>
          <a:p>
            <a:pPr marL="638057" lvl="1" indent="-319029" algn="l">
              <a:lnSpc>
                <a:spcPts val="3871"/>
              </a:lnSpc>
              <a:buFont typeface="Arial"/>
              <a:buChar char="•"/>
            </a:pPr>
            <a:r>
              <a:rPr lang="en-US" sz="2955" dirty="0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Promotes healthy habits in an engaging, visual way.</a:t>
            </a:r>
          </a:p>
          <a:p>
            <a:pPr algn="l">
              <a:lnSpc>
                <a:spcPts val="3871"/>
              </a:lnSpc>
            </a:pPr>
            <a:endParaRPr lang="en-US" sz="2955" dirty="0">
              <a:solidFill>
                <a:srgbClr val="000000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592612" y="9478334"/>
            <a:ext cx="845538" cy="5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974">
                <a:solidFill>
                  <a:srgbClr val="015743"/>
                </a:solidFill>
                <a:latin typeface="TT Norms"/>
                <a:ea typeface="TT Norms"/>
                <a:cs typeface="TT Norms"/>
                <a:sym typeface="TT Norms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29" b="-109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43034" y="0"/>
            <a:ext cx="8229600" cy="1975758"/>
          </a:xfrm>
          <a:custGeom>
            <a:avLst/>
            <a:gdLst/>
            <a:ahLst/>
            <a:cxnLst/>
            <a:rect l="l" t="t" r="r" b="b"/>
            <a:pathLst>
              <a:path w="8229600" h="1975758">
                <a:moveTo>
                  <a:pt x="0" y="0"/>
                </a:moveTo>
                <a:lnTo>
                  <a:pt x="8229600" y="0"/>
                </a:lnTo>
                <a:lnTo>
                  <a:pt x="8229600" y="1975758"/>
                </a:lnTo>
                <a:lnTo>
                  <a:pt x="0" y="197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65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84777" y="-1659817"/>
            <a:ext cx="6026954" cy="4646234"/>
          </a:xfrm>
          <a:custGeom>
            <a:avLst/>
            <a:gdLst/>
            <a:ahLst/>
            <a:cxnLst/>
            <a:rect l="l" t="t" r="r" b="b"/>
            <a:pathLst>
              <a:path w="6026954" h="4646234">
                <a:moveTo>
                  <a:pt x="0" y="0"/>
                </a:moveTo>
                <a:lnTo>
                  <a:pt x="6026954" y="0"/>
                </a:lnTo>
                <a:lnTo>
                  <a:pt x="6026954" y="4646234"/>
                </a:lnTo>
                <a:lnTo>
                  <a:pt x="0" y="4646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94997" y="9057334"/>
            <a:ext cx="3193003" cy="1031638"/>
          </a:xfrm>
          <a:custGeom>
            <a:avLst/>
            <a:gdLst/>
            <a:ahLst/>
            <a:cxnLst/>
            <a:rect l="l" t="t" r="r" b="b"/>
            <a:pathLst>
              <a:path w="3193003" h="1031638">
                <a:moveTo>
                  <a:pt x="0" y="0"/>
                </a:moveTo>
                <a:lnTo>
                  <a:pt x="3193003" y="0"/>
                </a:lnTo>
                <a:lnTo>
                  <a:pt x="3193003" y="1031638"/>
                </a:lnTo>
                <a:lnTo>
                  <a:pt x="0" y="1031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28722" y="3509283"/>
            <a:ext cx="8261362" cy="1156837"/>
            <a:chOff x="0" y="0"/>
            <a:chExt cx="2328071" cy="3259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8071" cy="325999"/>
            </a:xfrm>
            <a:custGeom>
              <a:avLst/>
              <a:gdLst/>
              <a:ahLst/>
              <a:cxnLst/>
              <a:rect l="l" t="t" r="r" b="b"/>
              <a:pathLst>
                <a:path w="2328071" h="325999">
                  <a:moveTo>
                    <a:pt x="14994" y="0"/>
                  </a:moveTo>
                  <a:lnTo>
                    <a:pt x="2313077" y="0"/>
                  </a:lnTo>
                  <a:cubicBezTo>
                    <a:pt x="2317054" y="0"/>
                    <a:pt x="2320867" y="1580"/>
                    <a:pt x="2323679" y="4392"/>
                  </a:cubicBezTo>
                  <a:cubicBezTo>
                    <a:pt x="2326491" y="7204"/>
                    <a:pt x="2328071" y="11017"/>
                    <a:pt x="2328071" y="14994"/>
                  </a:cubicBezTo>
                  <a:lnTo>
                    <a:pt x="2328071" y="311005"/>
                  </a:lnTo>
                  <a:cubicBezTo>
                    <a:pt x="2328071" y="319286"/>
                    <a:pt x="2321358" y="325999"/>
                    <a:pt x="2313077" y="325999"/>
                  </a:cubicBezTo>
                  <a:lnTo>
                    <a:pt x="14994" y="325999"/>
                  </a:lnTo>
                  <a:cubicBezTo>
                    <a:pt x="11017" y="325999"/>
                    <a:pt x="7204" y="324420"/>
                    <a:pt x="4392" y="321608"/>
                  </a:cubicBezTo>
                  <a:cubicBezTo>
                    <a:pt x="1580" y="318796"/>
                    <a:pt x="0" y="314982"/>
                    <a:pt x="0" y="311005"/>
                  </a:cubicBezTo>
                  <a:lnTo>
                    <a:pt x="0" y="14994"/>
                  </a:lnTo>
                  <a:cubicBezTo>
                    <a:pt x="0" y="6713"/>
                    <a:pt x="6713" y="0"/>
                    <a:pt x="14994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2328071" cy="26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4270627" y="-1659817"/>
            <a:ext cx="6026954" cy="4646234"/>
          </a:xfrm>
          <a:custGeom>
            <a:avLst/>
            <a:gdLst/>
            <a:ahLst/>
            <a:cxnLst/>
            <a:rect l="l" t="t" r="r" b="b"/>
            <a:pathLst>
              <a:path w="6026954" h="4646234">
                <a:moveTo>
                  <a:pt x="6026955" y="0"/>
                </a:moveTo>
                <a:lnTo>
                  <a:pt x="0" y="0"/>
                </a:lnTo>
                <a:lnTo>
                  <a:pt x="0" y="4646234"/>
                </a:lnTo>
                <a:lnTo>
                  <a:pt x="6026955" y="4646234"/>
                </a:lnTo>
                <a:lnTo>
                  <a:pt x="602695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828722" y="5040010"/>
            <a:ext cx="8261362" cy="1156837"/>
            <a:chOff x="0" y="0"/>
            <a:chExt cx="2328071" cy="3259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8071" cy="325999"/>
            </a:xfrm>
            <a:custGeom>
              <a:avLst/>
              <a:gdLst/>
              <a:ahLst/>
              <a:cxnLst/>
              <a:rect l="l" t="t" r="r" b="b"/>
              <a:pathLst>
                <a:path w="2328071" h="325999">
                  <a:moveTo>
                    <a:pt x="14994" y="0"/>
                  </a:moveTo>
                  <a:lnTo>
                    <a:pt x="2313077" y="0"/>
                  </a:lnTo>
                  <a:cubicBezTo>
                    <a:pt x="2317054" y="0"/>
                    <a:pt x="2320867" y="1580"/>
                    <a:pt x="2323679" y="4392"/>
                  </a:cubicBezTo>
                  <a:cubicBezTo>
                    <a:pt x="2326491" y="7204"/>
                    <a:pt x="2328071" y="11017"/>
                    <a:pt x="2328071" y="14994"/>
                  </a:cubicBezTo>
                  <a:lnTo>
                    <a:pt x="2328071" y="311005"/>
                  </a:lnTo>
                  <a:cubicBezTo>
                    <a:pt x="2328071" y="319286"/>
                    <a:pt x="2321358" y="325999"/>
                    <a:pt x="2313077" y="325999"/>
                  </a:cubicBezTo>
                  <a:lnTo>
                    <a:pt x="14994" y="325999"/>
                  </a:lnTo>
                  <a:cubicBezTo>
                    <a:pt x="11017" y="325999"/>
                    <a:pt x="7204" y="324420"/>
                    <a:pt x="4392" y="321608"/>
                  </a:cubicBezTo>
                  <a:cubicBezTo>
                    <a:pt x="1580" y="318796"/>
                    <a:pt x="0" y="314982"/>
                    <a:pt x="0" y="311005"/>
                  </a:cubicBezTo>
                  <a:lnTo>
                    <a:pt x="0" y="14994"/>
                  </a:lnTo>
                  <a:cubicBezTo>
                    <a:pt x="0" y="6713"/>
                    <a:pt x="6713" y="0"/>
                    <a:pt x="14994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57150"/>
              <a:ext cx="2328071" cy="26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28722" y="6570736"/>
            <a:ext cx="8261362" cy="1156837"/>
            <a:chOff x="0" y="0"/>
            <a:chExt cx="2328071" cy="3259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28071" cy="325999"/>
            </a:xfrm>
            <a:custGeom>
              <a:avLst/>
              <a:gdLst/>
              <a:ahLst/>
              <a:cxnLst/>
              <a:rect l="l" t="t" r="r" b="b"/>
              <a:pathLst>
                <a:path w="2328071" h="325999">
                  <a:moveTo>
                    <a:pt x="14994" y="0"/>
                  </a:moveTo>
                  <a:lnTo>
                    <a:pt x="2313077" y="0"/>
                  </a:lnTo>
                  <a:cubicBezTo>
                    <a:pt x="2317054" y="0"/>
                    <a:pt x="2320867" y="1580"/>
                    <a:pt x="2323679" y="4392"/>
                  </a:cubicBezTo>
                  <a:cubicBezTo>
                    <a:pt x="2326491" y="7204"/>
                    <a:pt x="2328071" y="11017"/>
                    <a:pt x="2328071" y="14994"/>
                  </a:cubicBezTo>
                  <a:lnTo>
                    <a:pt x="2328071" y="311005"/>
                  </a:lnTo>
                  <a:cubicBezTo>
                    <a:pt x="2328071" y="319286"/>
                    <a:pt x="2321358" y="325999"/>
                    <a:pt x="2313077" y="325999"/>
                  </a:cubicBezTo>
                  <a:lnTo>
                    <a:pt x="14994" y="325999"/>
                  </a:lnTo>
                  <a:cubicBezTo>
                    <a:pt x="11017" y="325999"/>
                    <a:pt x="7204" y="324420"/>
                    <a:pt x="4392" y="321608"/>
                  </a:cubicBezTo>
                  <a:cubicBezTo>
                    <a:pt x="1580" y="318796"/>
                    <a:pt x="0" y="314982"/>
                    <a:pt x="0" y="311005"/>
                  </a:cubicBezTo>
                  <a:lnTo>
                    <a:pt x="0" y="14994"/>
                  </a:lnTo>
                  <a:cubicBezTo>
                    <a:pt x="0" y="6713"/>
                    <a:pt x="6713" y="0"/>
                    <a:pt x="14994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2328071" cy="26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417004" y="3429920"/>
            <a:ext cx="3355985" cy="5627414"/>
          </a:xfrm>
          <a:custGeom>
            <a:avLst/>
            <a:gdLst/>
            <a:ahLst/>
            <a:cxnLst/>
            <a:rect l="l" t="t" r="r" b="b"/>
            <a:pathLst>
              <a:path w="3355985" h="5627414">
                <a:moveTo>
                  <a:pt x="0" y="0"/>
                </a:moveTo>
                <a:lnTo>
                  <a:pt x="3355985" y="0"/>
                </a:lnTo>
                <a:lnTo>
                  <a:pt x="3355985" y="5627414"/>
                </a:lnTo>
                <a:lnTo>
                  <a:pt x="0" y="56274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808739" y="6921781"/>
            <a:ext cx="2356988" cy="2284136"/>
          </a:xfrm>
          <a:custGeom>
            <a:avLst/>
            <a:gdLst/>
            <a:ahLst/>
            <a:cxnLst/>
            <a:rect l="l" t="t" r="r" b="b"/>
            <a:pathLst>
              <a:path w="2356988" h="2284136">
                <a:moveTo>
                  <a:pt x="0" y="0"/>
                </a:moveTo>
                <a:lnTo>
                  <a:pt x="2356988" y="0"/>
                </a:lnTo>
                <a:lnTo>
                  <a:pt x="2356988" y="2284136"/>
                </a:lnTo>
                <a:lnTo>
                  <a:pt x="0" y="2284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59743" y="3645494"/>
            <a:ext cx="1211969" cy="1195569"/>
          </a:xfrm>
          <a:custGeom>
            <a:avLst/>
            <a:gdLst/>
            <a:ahLst/>
            <a:cxnLst/>
            <a:rect l="l" t="t" r="r" b="b"/>
            <a:pathLst>
              <a:path w="1211969" h="1195569">
                <a:moveTo>
                  <a:pt x="0" y="0"/>
                </a:moveTo>
                <a:lnTo>
                  <a:pt x="1211969" y="0"/>
                </a:lnTo>
                <a:lnTo>
                  <a:pt x="1211969" y="1195569"/>
                </a:lnTo>
                <a:lnTo>
                  <a:pt x="0" y="11955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828722" y="3649982"/>
            <a:ext cx="8261362" cy="139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333" lvl="1" indent="-298167" algn="l">
              <a:lnSpc>
                <a:spcPts val="3618"/>
              </a:lnSpc>
              <a:buFont typeface="Arial"/>
              <a:buChar char="•"/>
            </a:pPr>
            <a:r>
              <a:rPr lang="en-US" sz="2762" b="1">
                <a:solidFill>
                  <a:srgbClr val="000000"/>
                </a:solidFill>
                <a:latin typeface="Manjari Bold"/>
                <a:ea typeface="Manjari Bold"/>
                <a:cs typeface="Manjari Bold"/>
                <a:sym typeface="Manjari Bold"/>
              </a:rPr>
              <a:t>Evaluate health habits: sleep, water, and exercise.</a:t>
            </a:r>
          </a:p>
          <a:p>
            <a:pPr algn="l">
              <a:lnSpc>
                <a:spcPts val="3618"/>
              </a:lnSpc>
            </a:pPr>
            <a:endParaRPr lang="en-US" sz="2762" b="1">
              <a:solidFill>
                <a:srgbClr val="000000"/>
              </a:solidFill>
              <a:latin typeface="Manjari Bold"/>
              <a:ea typeface="Manjari Bold"/>
              <a:cs typeface="Manjari Bold"/>
              <a:sym typeface="Manjari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149941" y="1727815"/>
            <a:ext cx="8015787" cy="158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9"/>
              </a:lnSpc>
            </a:pPr>
            <a:r>
              <a:rPr lang="en-US" sz="625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Objective</a:t>
            </a:r>
          </a:p>
          <a:p>
            <a:pPr algn="ctr">
              <a:lnSpc>
                <a:spcPts val="6009"/>
              </a:lnSpc>
            </a:pPr>
            <a:endParaRPr lang="en-US" sz="6259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92612" y="9478334"/>
            <a:ext cx="845538" cy="5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974">
                <a:solidFill>
                  <a:srgbClr val="015743"/>
                </a:solidFill>
                <a:latin typeface="TT Norms"/>
                <a:ea typeface="TT Norms"/>
                <a:cs typeface="TT Norms"/>
                <a:sym typeface="TT Norms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8722" y="5292696"/>
            <a:ext cx="8261362" cy="46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333" lvl="1" indent="-298167" algn="l">
              <a:lnSpc>
                <a:spcPts val="3618"/>
              </a:lnSpc>
              <a:buFont typeface="Arial"/>
              <a:buChar char="•"/>
            </a:pPr>
            <a:r>
              <a:rPr lang="en-US" sz="2762" b="1">
                <a:solidFill>
                  <a:srgbClr val="000000"/>
                </a:solidFill>
                <a:latin typeface="Manjari Bold"/>
                <a:ea typeface="Manjari Bold"/>
                <a:cs typeface="Manjari Bold"/>
                <a:sym typeface="Manjari Bold"/>
              </a:rPr>
              <a:t>Recommend suitable food based on input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8722" y="6952156"/>
            <a:ext cx="8261362" cy="92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333" lvl="1" indent="-298167" algn="l">
              <a:lnSpc>
                <a:spcPts val="3618"/>
              </a:lnSpc>
              <a:buFont typeface="Arial"/>
              <a:buChar char="•"/>
            </a:pPr>
            <a:r>
              <a:rPr lang="en-US" sz="2762" b="1">
                <a:solidFill>
                  <a:srgbClr val="000000"/>
                </a:solidFill>
                <a:latin typeface="Manjari Bold"/>
                <a:ea typeface="Manjari Bold"/>
                <a:cs typeface="Manjari Bold"/>
                <a:sym typeface="Manjari Bold"/>
              </a:rPr>
              <a:t>Provide motivational visual feedback.</a:t>
            </a:r>
          </a:p>
          <a:p>
            <a:pPr algn="l">
              <a:lnSpc>
                <a:spcPts val="3618"/>
              </a:lnSpc>
            </a:pPr>
            <a:endParaRPr lang="en-US" sz="2762" b="1">
              <a:solidFill>
                <a:srgbClr val="000000"/>
              </a:solidFill>
              <a:latin typeface="Manjari Bold"/>
              <a:ea typeface="Manjari Bold"/>
              <a:cs typeface="Manjari Bold"/>
              <a:sym typeface="Manjari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29" b="-109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43034" y="0"/>
            <a:ext cx="8229600" cy="1975758"/>
          </a:xfrm>
          <a:custGeom>
            <a:avLst/>
            <a:gdLst/>
            <a:ahLst/>
            <a:cxnLst/>
            <a:rect l="l" t="t" r="r" b="b"/>
            <a:pathLst>
              <a:path w="8229600" h="1975758">
                <a:moveTo>
                  <a:pt x="0" y="0"/>
                </a:moveTo>
                <a:lnTo>
                  <a:pt x="8229600" y="0"/>
                </a:lnTo>
                <a:lnTo>
                  <a:pt x="8229600" y="1975758"/>
                </a:lnTo>
                <a:lnTo>
                  <a:pt x="0" y="197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65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94997" y="9057334"/>
            <a:ext cx="3193003" cy="1031638"/>
          </a:xfrm>
          <a:custGeom>
            <a:avLst/>
            <a:gdLst/>
            <a:ahLst/>
            <a:cxnLst/>
            <a:rect l="l" t="t" r="r" b="b"/>
            <a:pathLst>
              <a:path w="3193003" h="1031638">
                <a:moveTo>
                  <a:pt x="0" y="0"/>
                </a:moveTo>
                <a:lnTo>
                  <a:pt x="3193003" y="0"/>
                </a:lnTo>
                <a:lnTo>
                  <a:pt x="3193003" y="1031638"/>
                </a:lnTo>
                <a:lnTo>
                  <a:pt x="0" y="1031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67864" y="4259272"/>
            <a:ext cx="7152271" cy="845331"/>
            <a:chOff x="0" y="0"/>
            <a:chExt cx="2015527" cy="2382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5527" cy="238216"/>
            </a:xfrm>
            <a:custGeom>
              <a:avLst/>
              <a:gdLst/>
              <a:ahLst/>
              <a:cxnLst/>
              <a:rect l="l" t="t" r="r" b="b"/>
              <a:pathLst>
                <a:path w="2015527" h="238216">
                  <a:moveTo>
                    <a:pt x="17319" y="0"/>
                  </a:moveTo>
                  <a:lnTo>
                    <a:pt x="1998207" y="0"/>
                  </a:lnTo>
                  <a:cubicBezTo>
                    <a:pt x="2007773" y="0"/>
                    <a:pt x="2015527" y="7754"/>
                    <a:pt x="2015527" y="17319"/>
                  </a:cubicBezTo>
                  <a:lnTo>
                    <a:pt x="2015527" y="220897"/>
                  </a:lnTo>
                  <a:cubicBezTo>
                    <a:pt x="2015527" y="230462"/>
                    <a:pt x="2007773" y="238216"/>
                    <a:pt x="1998207" y="238216"/>
                  </a:cubicBezTo>
                  <a:lnTo>
                    <a:pt x="17319" y="238216"/>
                  </a:lnTo>
                  <a:cubicBezTo>
                    <a:pt x="12726" y="238216"/>
                    <a:pt x="8321" y="236391"/>
                    <a:pt x="5073" y="233144"/>
                  </a:cubicBezTo>
                  <a:cubicBezTo>
                    <a:pt x="1825" y="229896"/>
                    <a:pt x="0" y="225490"/>
                    <a:pt x="0" y="220897"/>
                  </a:cubicBezTo>
                  <a:lnTo>
                    <a:pt x="0" y="17319"/>
                  </a:lnTo>
                  <a:cubicBezTo>
                    <a:pt x="0" y="7754"/>
                    <a:pt x="7754" y="0"/>
                    <a:pt x="17319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2015527" cy="181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r>
                <a:rPr lang="en-US" sz="264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Python</a:t>
              </a:r>
            </a:p>
            <a:p>
              <a:pPr algn="ctr">
                <a:lnSpc>
                  <a:spcPts val="1965"/>
                </a:lnSpc>
              </a:pPr>
              <a:endParaRPr lang="en-US" sz="264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592612" y="1661255"/>
            <a:ext cx="1211969" cy="1195569"/>
          </a:xfrm>
          <a:custGeom>
            <a:avLst/>
            <a:gdLst/>
            <a:ahLst/>
            <a:cxnLst/>
            <a:rect l="l" t="t" r="r" b="b"/>
            <a:pathLst>
              <a:path w="1211969" h="1195569">
                <a:moveTo>
                  <a:pt x="0" y="0"/>
                </a:moveTo>
                <a:lnTo>
                  <a:pt x="1211969" y="0"/>
                </a:lnTo>
                <a:lnTo>
                  <a:pt x="1211969" y="1195569"/>
                </a:lnTo>
                <a:lnTo>
                  <a:pt x="0" y="11955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581698" y="5186910"/>
            <a:ext cx="7152271" cy="938485"/>
            <a:chOff x="0" y="0"/>
            <a:chExt cx="2015527" cy="264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5527" cy="264467"/>
            </a:xfrm>
            <a:custGeom>
              <a:avLst/>
              <a:gdLst/>
              <a:ahLst/>
              <a:cxnLst/>
              <a:rect l="l" t="t" r="r" b="b"/>
              <a:pathLst>
                <a:path w="2015527" h="264467">
                  <a:moveTo>
                    <a:pt x="17319" y="0"/>
                  </a:moveTo>
                  <a:lnTo>
                    <a:pt x="1998207" y="0"/>
                  </a:lnTo>
                  <a:cubicBezTo>
                    <a:pt x="2007773" y="0"/>
                    <a:pt x="2015527" y="7754"/>
                    <a:pt x="2015527" y="17319"/>
                  </a:cubicBezTo>
                  <a:lnTo>
                    <a:pt x="2015527" y="247148"/>
                  </a:lnTo>
                  <a:cubicBezTo>
                    <a:pt x="2015527" y="251741"/>
                    <a:pt x="2013702" y="256147"/>
                    <a:pt x="2010454" y="259395"/>
                  </a:cubicBezTo>
                  <a:cubicBezTo>
                    <a:pt x="2007206" y="262642"/>
                    <a:pt x="2002801" y="264467"/>
                    <a:pt x="1998207" y="264467"/>
                  </a:cubicBezTo>
                  <a:lnTo>
                    <a:pt x="17319" y="264467"/>
                  </a:lnTo>
                  <a:cubicBezTo>
                    <a:pt x="7754" y="264467"/>
                    <a:pt x="0" y="256713"/>
                    <a:pt x="0" y="247148"/>
                  </a:cubicBezTo>
                  <a:lnTo>
                    <a:pt x="0" y="17319"/>
                  </a:lnTo>
                  <a:cubicBezTo>
                    <a:pt x="0" y="7754"/>
                    <a:pt x="7754" y="0"/>
                    <a:pt x="17319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57150"/>
              <a:ext cx="2015527" cy="20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r>
                <a:rPr lang="en-US" sz="264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Turtle Graphics</a:t>
              </a:r>
            </a:p>
            <a:p>
              <a:pPr algn="ctr">
                <a:lnSpc>
                  <a:spcPts val="2541"/>
                </a:lnSpc>
              </a:pPr>
              <a:endParaRPr lang="en-US" sz="264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06719" y="6194634"/>
            <a:ext cx="7152271" cy="938485"/>
            <a:chOff x="0" y="0"/>
            <a:chExt cx="2015527" cy="2644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5527" cy="264467"/>
            </a:xfrm>
            <a:custGeom>
              <a:avLst/>
              <a:gdLst/>
              <a:ahLst/>
              <a:cxnLst/>
              <a:rect l="l" t="t" r="r" b="b"/>
              <a:pathLst>
                <a:path w="2015527" h="264467">
                  <a:moveTo>
                    <a:pt x="17319" y="0"/>
                  </a:moveTo>
                  <a:lnTo>
                    <a:pt x="1998207" y="0"/>
                  </a:lnTo>
                  <a:cubicBezTo>
                    <a:pt x="2007773" y="0"/>
                    <a:pt x="2015527" y="7754"/>
                    <a:pt x="2015527" y="17319"/>
                  </a:cubicBezTo>
                  <a:lnTo>
                    <a:pt x="2015527" y="247148"/>
                  </a:lnTo>
                  <a:cubicBezTo>
                    <a:pt x="2015527" y="251741"/>
                    <a:pt x="2013702" y="256147"/>
                    <a:pt x="2010454" y="259395"/>
                  </a:cubicBezTo>
                  <a:cubicBezTo>
                    <a:pt x="2007206" y="262642"/>
                    <a:pt x="2002801" y="264467"/>
                    <a:pt x="1998207" y="264467"/>
                  </a:cubicBezTo>
                  <a:lnTo>
                    <a:pt x="17319" y="264467"/>
                  </a:lnTo>
                  <a:cubicBezTo>
                    <a:pt x="7754" y="264467"/>
                    <a:pt x="0" y="256713"/>
                    <a:pt x="0" y="247148"/>
                  </a:cubicBezTo>
                  <a:lnTo>
                    <a:pt x="0" y="17319"/>
                  </a:lnTo>
                  <a:cubicBezTo>
                    <a:pt x="0" y="7754"/>
                    <a:pt x="7754" y="0"/>
                    <a:pt x="17319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2015527" cy="20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r>
                <a:rPr lang="en-US" sz="2646" b="1" dirty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Rule-Based AI Logic</a:t>
              </a:r>
            </a:p>
            <a:p>
              <a:pPr algn="ctr">
                <a:lnSpc>
                  <a:spcPts val="2541"/>
                </a:lnSpc>
              </a:pPr>
              <a:endParaRPr lang="en-US" sz="2646" b="1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-1984777" y="7032029"/>
            <a:ext cx="6026954" cy="4646234"/>
          </a:xfrm>
          <a:custGeom>
            <a:avLst/>
            <a:gdLst/>
            <a:ahLst/>
            <a:cxnLst/>
            <a:rect l="l" t="t" r="r" b="b"/>
            <a:pathLst>
              <a:path w="6026954" h="4646234">
                <a:moveTo>
                  <a:pt x="0" y="0"/>
                </a:moveTo>
                <a:lnTo>
                  <a:pt x="6026954" y="0"/>
                </a:lnTo>
                <a:lnTo>
                  <a:pt x="6026954" y="4646234"/>
                </a:lnTo>
                <a:lnTo>
                  <a:pt x="0" y="4646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1028700"/>
            <a:ext cx="1027151" cy="1013252"/>
          </a:xfrm>
          <a:custGeom>
            <a:avLst/>
            <a:gdLst/>
            <a:ahLst/>
            <a:cxnLst/>
            <a:rect l="l" t="t" r="r" b="b"/>
            <a:pathLst>
              <a:path w="1027151" h="1013252">
                <a:moveTo>
                  <a:pt x="0" y="0"/>
                </a:moveTo>
                <a:lnTo>
                  <a:pt x="1027151" y="0"/>
                </a:lnTo>
                <a:lnTo>
                  <a:pt x="1027151" y="1013252"/>
                </a:lnTo>
                <a:lnTo>
                  <a:pt x="0" y="1013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689513" y="4294077"/>
            <a:ext cx="3326016" cy="3326016"/>
          </a:xfrm>
          <a:custGeom>
            <a:avLst/>
            <a:gdLst/>
            <a:ahLst/>
            <a:cxnLst/>
            <a:rect l="l" t="t" r="r" b="b"/>
            <a:pathLst>
              <a:path w="3326016" h="3326016">
                <a:moveTo>
                  <a:pt x="0" y="0"/>
                </a:moveTo>
                <a:lnTo>
                  <a:pt x="3326016" y="0"/>
                </a:lnTo>
                <a:lnTo>
                  <a:pt x="3326016" y="3326016"/>
                </a:lnTo>
                <a:lnTo>
                  <a:pt x="0" y="33260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928049" y="8433789"/>
            <a:ext cx="4431903" cy="1536362"/>
          </a:xfrm>
          <a:custGeom>
            <a:avLst/>
            <a:gdLst/>
            <a:ahLst/>
            <a:cxnLst/>
            <a:rect l="l" t="t" r="r" b="b"/>
            <a:pathLst>
              <a:path w="4431903" h="1536362">
                <a:moveTo>
                  <a:pt x="0" y="0"/>
                </a:moveTo>
                <a:lnTo>
                  <a:pt x="4431902" y="0"/>
                </a:lnTo>
                <a:lnTo>
                  <a:pt x="4431902" y="1536362"/>
                </a:lnTo>
                <a:lnTo>
                  <a:pt x="0" y="1536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3547456"/>
            <a:ext cx="5442806" cy="3602148"/>
          </a:xfrm>
          <a:custGeom>
            <a:avLst/>
            <a:gdLst/>
            <a:ahLst/>
            <a:cxnLst/>
            <a:rect l="l" t="t" r="r" b="b"/>
            <a:pathLst>
              <a:path w="5442806" h="3602148">
                <a:moveTo>
                  <a:pt x="0" y="0"/>
                </a:moveTo>
                <a:lnTo>
                  <a:pt x="5442806" y="0"/>
                </a:lnTo>
                <a:lnTo>
                  <a:pt x="5442806" y="3602148"/>
                </a:lnTo>
                <a:lnTo>
                  <a:pt x="0" y="36021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103212" y="7235329"/>
            <a:ext cx="4679188" cy="3123358"/>
          </a:xfrm>
          <a:custGeom>
            <a:avLst/>
            <a:gdLst/>
            <a:ahLst/>
            <a:cxnLst/>
            <a:rect l="l" t="t" r="r" b="b"/>
            <a:pathLst>
              <a:path w="4679188" h="3123358">
                <a:moveTo>
                  <a:pt x="0" y="0"/>
                </a:moveTo>
                <a:lnTo>
                  <a:pt x="4679188" y="0"/>
                </a:lnTo>
                <a:lnTo>
                  <a:pt x="4679188" y="3123358"/>
                </a:lnTo>
                <a:lnTo>
                  <a:pt x="0" y="31233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592612" y="9478334"/>
            <a:ext cx="845538" cy="5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974">
                <a:solidFill>
                  <a:srgbClr val="015743"/>
                </a:solidFill>
                <a:latin typeface="TT Norms"/>
                <a:ea typeface="TT Norms"/>
                <a:cs typeface="TT Norms"/>
                <a:sym typeface="TT Norms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67864" y="2017309"/>
            <a:ext cx="8628051" cy="158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9"/>
              </a:lnSpc>
            </a:pPr>
            <a:r>
              <a:rPr lang="en-US" sz="625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Technologies Used</a:t>
            </a:r>
          </a:p>
          <a:p>
            <a:pPr algn="l">
              <a:lnSpc>
                <a:spcPts val="6009"/>
              </a:lnSpc>
            </a:pPr>
            <a:endParaRPr lang="en-US" sz="6259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29" b="-109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43034" y="0"/>
            <a:ext cx="8229600" cy="1975758"/>
          </a:xfrm>
          <a:custGeom>
            <a:avLst/>
            <a:gdLst/>
            <a:ahLst/>
            <a:cxnLst/>
            <a:rect l="l" t="t" r="r" b="b"/>
            <a:pathLst>
              <a:path w="8229600" h="1975758">
                <a:moveTo>
                  <a:pt x="0" y="0"/>
                </a:moveTo>
                <a:lnTo>
                  <a:pt x="8229600" y="0"/>
                </a:lnTo>
                <a:lnTo>
                  <a:pt x="8229600" y="1975758"/>
                </a:lnTo>
                <a:lnTo>
                  <a:pt x="0" y="197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65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94997" y="9057334"/>
            <a:ext cx="3193003" cy="1031638"/>
          </a:xfrm>
          <a:custGeom>
            <a:avLst/>
            <a:gdLst/>
            <a:ahLst/>
            <a:cxnLst/>
            <a:rect l="l" t="t" r="r" b="b"/>
            <a:pathLst>
              <a:path w="3193003" h="1031638">
                <a:moveTo>
                  <a:pt x="0" y="0"/>
                </a:moveTo>
                <a:lnTo>
                  <a:pt x="3193003" y="0"/>
                </a:lnTo>
                <a:lnTo>
                  <a:pt x="3193003" y="1031638"/>
                </a:lnTo>
                <a:lnTo>
                  <a:pt x="0" y="1031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84777" y="6935183"/>
            <a:ext cx="6026954" cy="4646234"/>
          </a:xfrm>
          <a:custGeom>
            <a:avLst/>
            <a:gdLst/>
            <a:ahLst/>
            <a:cxnLst/>
            <a:rect l="l" t="t" r="r" b="b"/>
            <a:pathLst>
              <a:path w="6026954" h="4646234">
                <a:moveTo>
                  <a:pt x="0" y="0"/>
                </a:moveTo>
                <a:lnTo>
                  <a:pt x="6026954" y="0"/>
                </a:lnTo>
                <a:lnTo>
                  <a:pt x="6026954" y="4646234"/>
                </a:lnTo>
                <a:lnTo>
                  <a:pt x="0" y="4646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94997" y="28099"/>
            <a:ext cx="2164303" cy="2424372"/>
          </a:xfrm>
          <a:custGeom>
            <a:avLst/>
            <a:gdLst/>
            <a:ahLst/>
            <a:cxnLst/>
            <a:rect l="l" t="t" r="r" b="b"/>
            <a:pathLst>
              <a:path w="2164303" h="2424372">
                <a:moveTo>
                  <a:pt x="0" y="0"/>
                </a:moveTo>
                <a:lnTo>
                  <a:pt x="2164303" y="0"/>
                </a:lnTo>
                <a:lnTo>
                  <a:pt x="2164303" y="2424372"/>
                </a:lnTo>
                <a:lnTo>
                  <a:pt x="0" y="2424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61158" y="4197177"/>
            <a:ext cx="9098858" cy="4936357"/>
            <a:chOff x="0" y="0"/>
            <a:chExt cx="2564079" cy="13910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64079" cy="1391077"/>
            </a:xfrm>
            <a:custGeom>
              <a:avLst/>
              <a:gdLst/>
              <a:ahLst/>
              <a:cxnLst/>
              <a:rect l="l" t="t" r="r" b="b"/>
              <a:pathLst>
                <a:path w="2564079" h="1391077">
                  <a:moveTo>
                    <a:pt x="13614" y="0"/>
                  </a:moveTo>
                  <a:lnTo>
                    <a:pt x="2550465" y="0"/>
                  </a:lnTo>
                  <a:cubicBezTo>
                    <a:pt x="2557984" y="0"/>
                    <a:pt x="2564079" y="6095"/>
                    <a:pt x="2564079" y="13614"/>
                  </a:cubicBezTo>
                  <a:lnTo>
                    <a:pt x="2564079" y="1377463"/>
                  </a:lnTo>
                  <a:cubicBezTo>
                    <a:pt x="2564079" y="1384982"/>
                    <a:pt x="2557984" y="1391077"/>
                    <a:pt x="2550465" y="1391077"/>
                  </a:cubicBezTo>
                  <a:lnTo>
                    <a:pt x="13614" y="1391077"/>
                  </a:lnTo>
                  <a:cubicBezTo>
                    <a:pt x="6095" y="1391077"/>
                    <a:pt x="0" y="1384982"/>
                    <a:pt x="0" y="1377463"/>
                  </a:cubicBezTo>
                  <a:lnTo>
                    <a:pt x="0" y="13614"/>
                  </a:lnTo>
                  <a:cubicBezTo>
                    <a:pt x="0" y="6095"/>
                    <a:pt x="6095" y="0"/>
                    <a:pt x="13614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0"/>
              <a:ext cx="2564079" cy="1772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57838" lvl="1" indent="-328919" algn="l">
                <a:lnSpc>
                  <a:spcPts val="7617"/>
                </a:lnSpc>
                <a:buFont typeface="Arial"/>
                <a:buChar char="•"/>
              </a:pPr>
              <a:r>
                <a:rPr lang="en-US" sz="304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Users input daily health habits.</a:t>
              </a:r>
            </a:p>
            <a:p>
              <a:pPr marL="657838" lvl="1" indent="-328919" algn="l">
                <a:lnSpc>
                  <a:spcPts val="7617"/>
                </a:lnSpc>
                <a:buFont typeface="Arial"/>
                <a:buChar char="•"/>
              </a:pPr>
              <a:r>
                <a:rPr lang="en-US" sz="304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AI logic evaluates health condition.</a:t>
              </a:r>
            </a:p>
            <a:p>
              <a:pPr marL="657838" lvl="1" indent="-328919" algn="l">
                <a:lnSpc>
                  <a:spcPts val="7617"/>
                </a:lnSpc>
                <a:buFont typeface="Arial"/>
                <a:buChar char="•"/>
              </a:pPr>
              <a:r>
                <a:rPr lang="en-US" sz="304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Turtle graphics display result with colors &amp; messages</a:t>
              </a:r>
            </a:p>
            <a:p>
              <a:pPr algn="ctr">
                <a:lnSpc>
                  <a:spcPts val="2541"/>
                </a:lnSpc>
              </a:pPr>
              <a:endParaRPr lang="en-US" sz="304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9473460" y="2268278"/>
            <a:ext cx="918856" cy="906422"/>
          </a:xfrm>
          <a:custGeom>
            <a:avLst/>
            <a:gdLst/>
            <a:ahLst/>
            <a:cxnLst/>
            <a:rect l="l" t="t" r="r" b="b"/>
            <a:pathLst>
              <a:path w="918856" h="906422">
                <a:moveTo>
                  <a:pt x="0" y="0"/>
                </a:moveTo>
                <a:lnTo>
                  <a:pt x="918856" y="0"/>
                </a:lnTo>
                <a:lnTo>
                  <a:pt x="918856" y="906422"/>
                </a:lnTo>
                <a:lnTo>
                  <a:pt x="0" y="906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61604" y="8788644"/>
            <a:ext cx="918856" cy="906422"/>
          </a:xfrm>
          <a:custGeom>
            <a:avLst/>
            <a:gdLst/>
            <a:ahLst/>
            <a:cxnLst/>
            <a:rect l="l" t="t" r="r" b="b"/>
            <a:pathLst>
              <a:path w="918856" h="906422">
                <a:moveTo>
                  <a:pt x="0" y="0"/>
                </a:moveTo>
                <a:lnTo>
                  <a:pt x="918856" y="0"/>
                </a:lnTo>
                <a:lnTo>
                  <a:pt x="918856" y="906422"/>
                </a:lnTo>
                <a:lnTo>
                  <a:pt x="0" y="906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1028700"/>
            <a:ext cx="3744281" cy="1087178"/>
            <a:chOff x="0" y="0"/>
            <a:chExt cx="986148" cy="2863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86148" cy="286335"/>
            </a:xfrm>
            <a:custGeom>
              <a:avLst/>
              <a:gdLst/>
              <a:ahLst/>
              <a:cxnLst/>
              <a:rect l="l" t="t" r="r" b="b"/>
              <a:pathLst>
                <a:path w="986148" h="286335">
                  <a:moveTo>
                    <a:pt x="0" y="0"/>
                  </a:moveTo>
                  <a:lnTo>
                    <a:pt x="986148" y="0"/>
                  </a:lnTo>
                  <a:lnTo>
                    <a:pt x="986148" y="286335"/>
                  </a:lnTo>
                  <a:lnTo>
                    <a:pt x="0" y="286335"/>
                  </a:lnTo>
                  <a:close/>
                </a:path>
              </a:pathLst>
            </a:custGeom>
            <a:gradFill rotWithShape="1">
              <a:gsLst>
                <a:gs pos="0">
                  <a:srgbClr val="00FFC3">
                    <a:alpha val="100000"/>
                  </a:srgbClr>
                </a:gs>
                <a:gs pos="100000">
                  <a:srgbClr val="FFF7F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86148" cy="324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392316" y="28099"/>
            <a:ext cx="6386442" cy="4254967"/>
          </a:xfrm>
          <a:custGeom>
            <a:avLst/>
            <a:gdLst/>
            <a:ahLst/>
            <a:cxnLst/>
            <a:rect l="l" t="t" r="r" b="b"/>
            <a:pathLst>
              <a:path w="6386442" h="4254967">
                <a:moveTo>
                  <a:pt x="0" y="0"/>
                </a:moveTo>
                <a:lnTo>
                  <a:pt x="6386442" y="0"/>
                </a:lnTo>
                <a:lnTo>
                  <a:pt x="6386442" y="4254967"/>
                </a:lnTo>
                <a:lnTo>
                  <a:pt x="0" y="42549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60016" y="4283066"/>
            <a:ext cx="6770897" cy="4519574"/>
          </a:xfrm>
          <a:custGeom>
            <a:avLst/>
            <a:gdLst/>
            <a:ahLst/>
            <a:cxnLst/>
            <a:rect l="l" t="t" r="r" b="b"/>
            <a:pathLst>
              <a:path w="6770897" h="4519574">
                <a:moveTo>
                  <a:pt x="0" y="0"/>
                </a:moveTo>
                <a:lnTo>
                  <a:pt x="6770897" y="0"/>
                </a:lnTo>
                <a:lnTo>
                  <a:pt x="6770897" y="4519574"/>
                </a:lnTo>
                <a:lnTo>
                  <a:pt x="0" y="45195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592612" y="9478334"/>
            <a:ext cx="845538" cy="5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974">
                <a:solidFill>
                  <a:srgbClr val="015743"/>
                </a:solidFill>
                <a:latin typeface="TT Norms"/>
                <a:ea typeface="TT Norms"/>
                <a:cs typeface="TT Norms"/>
                <a:sym typeface="TT Norms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72141" y="2463334"/>
            <a:ext cx="7152271" cy="158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9"/>
              </a:lnSpc>
            </a:pPr>
            <a:r>
              <a:rPr lang="en-US" sz="625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How It Works</a:t>
            </a:r>
          </a:p>
          <a:p>
            <a:pPr algn="l">
              <a:lnSpc>
                <a:spcPts val="6009"/>
              </a:lnSpc>
            </a:pPr>
            <a:endParaRPr lang="en-US" sz="625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29" b="-109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84777" y="-1659817"/>
            <a:ext cx="6026954" cy="4646234"/>
          </a:xfrm>
          <a:custGeom>
            <a:avLst/>
            <a:gdLst/>
            <a:ahLst/>
            <a:cxnLst/>
            <a:rect l="l" t="t" r="r" b="b"/>
            <a:pathLst>
              <a:path w="6026954" h="4646234">
                <a:moveTo>
                  <a:pt x="0" y="0"/>
                </a:moveTo>
                <a:lnTo>
                  <a:pt x="6026954" y="0"/>
                </a:lnTo>
                <a:lnTo>
                  <a:pt x="6026954" y="4646234"/>
                </a:lnTo>
                <a:lnTo>
                  <a:pt x="0" y="4646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270627" y="-1659817"/>
            <a:ext cx="6026954" cy="4646234"/>
          </a:xfrm>
          <a:custGeom>
            <a:avLst/>
            <a:gdLst/>
            <a:ahLst/>
            <a:cxnLst/>
            <a:rect l="l" t="t" r="r" b="b"/>
            <a:pathLst>
              <a:path w="6026954" h="4646234">
                <a:moveTo>
                  <a:pt x="6026955" y="0"/>
                </a:moveTo>
                <a:lnTo>
                  <a:pt x="0" y="0"/>
                </a:lnTo>
                <a:lnTo>
                  <a:pt x="0" y="4646234"/>
                </a:lnTo>
                <a:lnTo>
                  <a:pt x="6026955" y="4646234"/>
                </a:lnTo>
                <a:lnTo>
                  <a:pt x="60269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3034" y="0"/>
            <a:ext cx="8229600" cy="1975758"/>
          </a:xfrm>
          <a:custGeom>
            <a:avLst/>
            <a:gdLst/>
            <a:ahLst/>
            <a:cxnLst/>
            <a:rect l="l" t="t" r="r" b="b"/>
            <a:pathLst>
              <a:path w="8229600" h="1975758">
                <a:moveTo>
                  <a:pt x="0" y="0"/>
                </a:moveTo>
                <a:lnTo>
                  <a:pt x="8229600" y="0"/>
                </a:lnTo>
                <a:lnTo>
                  <a:pt x="8229600" y="1975758"/>
                </a:lnTo>
                <a:lnTo>
                  <a:pt x="0" y="1975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1652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94997" y="9057334"/>
            <a:ext cx="3193003" cy="1031638"/>
          </a:xfrm>
          <a:custGeom>
            <a:avLst/>
            <a:gdLst/>
            <a:ahLst/>
            <a:cxnLst/>
            <a:rect l="l" t="t" r="r" b="b"/>
            <a:pathLst>
              <a:path w="3193003" h="1031638">
                <a:moveTo>
                  <a:pt x="0" y="0"/>
                </a:moveTo>
                <a:lnTo>
                  <a:pt x="3193003" y="0"/>
                </a:lnTo>
                <a:lnTo>
                  <a:pt x="3193003" y="1031638"/>
                </a:lnTo>
                <a:lnTo>
                  <a:pt x="0" y="1031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751780" y="2452218"/>
            <a:ext cx="11343217" cy="7242849"/>
            <a:chOff x="0" y="0"/>
            <a:chExt cx="3196545" cy="20410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96545" cy="2041052"/>
            </a:xfrm>
            <a:custGeom>
              <a:avLst/>
              <a:gdLst/>
              <a:ahLst/>
              <a:cxnLst/>
              <a:rect l="l" t="t" r="r" b="b"/>
              <a:pathLst>
                <a:path w="3196545" h="2041052">
                  <a:moveTo>
                    <a:pt x="10920" y="0"/>
                  </a:moveTo>
                  <a:lnTo>
                    <a:pt x="3185625" y="0"/>
                  </a:lnTo>
                  <a:cubicBezTo>
                    <a:pt x="3191656" y="0"/>
                    <a:pt x="3196545" y="4889"/>
                    <a:pt x="3196545" y="10920"/>
                  </a:cubicBezTo>
                  <a:lnTo>
                    <a:pt x="3196545" y="2030131"/>
                  </a:lnTo>
                  <a:cubicBezTo>
                    <a:pt x="3196545" y="2036162"/>
                    <a:pt x="3191656" y="2041052"/>
                    <a:pt x="3185625" y="2041052"/>
                  </a:cubicBezTo>
                  <a:lnTo>
                    <a:pt x="10920" y="2041052"/>
                  </a:lnTo>
                  <a:cubicBezTo>
                    <a:pt x="4889" y="2041052"/>
                    <a:pt x="0" y="2036162"/>
                    <a:pt x="0" y="2030131"/>
                  </a:cubicBezTo>
                  <a:lnTo>
                    <a:pt x="0" y="10920"/>
                  </a:lnTo>
                  <a:cubicBezTo>
                    <a:pt x="0" y="4889"/>
                    <a:pt x="4889" y="0"/>
                    <a:pt x="10920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57150"/>
              <a:ext cx="3196545" cy="1983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15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259300" y="4540777"/>
            <a:ext cx="1221982" cy="1205446"/>
          </a:xfrm>
          <a:custGeom>
            <a:avLst/>
            <a:gdLst/>
            <a:ahLst/>
            <a:cxnLst/>
            <a:rect l="l" t="t" r="r" b="b"/>
            <a:pathLst>
              <a:path w="1221982" h="1205446">
                <a:moveTo>
                  <a:pt x="0" y="0"/>
                </a:moveTo>
                <a:lnTo>
                  <a:pt x="1221982" y="0"/>
                </a:lnTo>
                <a:lnTo>
                  <a:pt x="1221982" y="1205446"/>
                </a:lnTo>
                <a:lnTo>
                  <a:pt x="0" y="1205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34331" y="5696070"/>
            <a:ext cx="1221982" cy="1205446"/>
          </a:xfrm>
          <a:custGeom>
            <a:avLst/>
            <a:gdLst/>
            <a:ahLst/>
            <a:cxnLst/>
            <a:rect l="l" t="t" r="r" b="b"/>
            <a:pathLst>
              <a:path w="1221982" h="1205446">
                <a:moveTo>
                  <a:pt x="0" y="0"/>
                </a:moveTo>
                <a:lnTo>
                  <a:pt x="1221982" y="0"/>
                </a:lnTo>
                <a:lnTo>
                  <a:pt x="1221982" y="1205446"/>
                </a:lnTo>
                <a:lnTo>
                  <a:pt x="0" y="1205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751780" y="2491457"/>
          <a:ext cx="11343217" cy="7164369"/>
        </p:xfrm>
        <a:graphic>
          <a:graphicData uri="http://schemas.openxmlformats.org/drawingml/2006/table">
            <a:tbl>
              <a:tblPr/>
              <a:tblGrid>
                <a:gridCol w="3152549"/>
                <a:gridCol w="4850017"/>
                <a:gridCol w="3340651"/>
              </a:tblGrid>
              <a:tr h="198221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CONDITIONS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2799" b="1">
                        <a:solidFill>
                          <a:srgbClr val="000000"/>
                        </a:solidFill>
                        <a:latin typeface="Canva Sans Bold"/>
                        <a:ea typeface="Canva Sans Bold"/>
                        <a:cs typeface="Canva Sans Bold"/>
                        <a:sym typeface="Canva Sans Bold"/>
                      </a:endParaRPr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COLOR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2799" b="1">
                        <a:solidFill>
                          <a:srgbClr val="000000"/>
                        </a:solidFill>
                        <a:latin typeface="Canva Sans Bold"/>
                        <a:ea typeface="Canva Sans Bold"/>
                        <a:cs typeface="Canva Sans Bold"/>
                        <a:sym typeface="Canva Sans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606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Healthy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Sleep ≥ 7, Water ≥ 8, Exercise = Yes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Green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22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Needs Improvement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Sleep ≥ 5, Water ≥ 5 Exercise = No</a:t>
                      </a: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486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Unhealthy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Sleep &lt; 5, Water &lt; 5</a:t>
                      </a:r>
                      <a:endParaRPr lang="en-US" sz="1100"/>
                    </a:p>
                    <a:p>
                      <a:pPr algn="just">
                        <a:lnSpc>
                          <a:spcPts val="2659"/>
                        </a:lnSpc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Exercise = No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endParaRPr lang="en-US" sz="1899" b="1">
                        <a:solidFill>
                          <a:srgbClr val="000000"/>
                        </a:solidFill>
                        <a:latin typeface="Canva Sans Bold"/>
                        <a:ea typeface="Canva Sans Bold"/>
                        <a:cs typeface="Canva Sans Bold"/>
                        <a:sym typeface="Canva Sans Bold"/>
                      </a:endParaRPr>
                    </a:p>
                    <a:p>
                      <a:pPr algn="ctr">
                        <a:lnSpc>
                          <a:spcPts val="2659"/>
                        </a:lnSpc>
                      </a:pPr>
                      <a:endParaRPr lang="en-US" sz="1899" b="1">
                        <a:solidFill>
                          <a:srgbClr val="000000"/>
                        </a:solidFill>
                        <a:latin typeface="Canva Sans Bold"/>
                        <a:ea typeface="Canva Sans Bold"/>
                        <a:cs typeface="Canva Sans Bold"/>
                        <a:sym typeface="Canva Sans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Red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5592612" y="9478334"/>
            <a:ext cx="845538" cy="5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974">
                <a:solidFill>
                  <a:srgbClr val="015743"/>
                </a:solidFill>
                <a:latin typeface="TT Norms"/>
                <a:ea typeface="TT Norms"/>
                <a:cs typeface="TT Norms"/>
                <a:sym typeface="TT Norms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26815" y="611626"/>
            <a:ext cx="8462037" cy="158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9"/>
              </a:lnSpc>
            </a:pPr>
            <a:r>
              <a:rPr lang="en-US" sz="625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Health Logic</a:t>
            </a:r>
          </a:p>
          <a:p>
            <a:pPr algn="ctr">
              <a:lnSpc>
                <a:spcPts val="6009"/>
              </a:lnSpc>
            </a:pPr>
            <a:endParaRPr lang="en-US" sz="6259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29" b="-109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43034" y="0"/>
            <a:ext cx="8229600" cy="1975758"/>
          </a:xfrm>
          <a:custGeom>
            <a:avLst/>
            <a:gdLst/>
            <a:ahLst/>
            <a:cxnLst/>
            <a:rect l="l" t="t" r="r" b="b"/>
            <a:pathLst>
              <a:path w="8229600" h="1975758">
                <a:moveTo>
                  <a:pt x="0" y="0"/>
                </a:moveTo>
                <a:lnTo>
                  <a:pt x="8229600" y="0"/>
                </a:lnTo>
                <a:lnTo>
                  <a:pt x="8229600" y="1975758"/>
                </a:lnTo>
                <a:lnTo>
                  <a:pt x="0" y="197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65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94997" y="9057334"/>
            <a:ext cx="3193003" cy="1031638"/>
          </a:xfrm>
          <a:custGeom>
            <a:avLst/>
            <a:gdLst/>
            <a:ahLst/>
            <a:cxnLst/>
            <a:rect l="l" t="t" r="r" b="b"/>
            <a:pathLst>
              <a:path w="3193003" h="1031638">
                <a:moveTo>
                  <a:pt x="0" y="0"/>
                </a:moveTo>
                <a:lnTo>
                  <a:pt x="3193003" y="0"/>
                </a:lnTo>
                <a:lnTo>
                  <a:pt x="3193003" y="1031638"/>
                </a:lnTo>
                <a:lnTo>
                  <a:pt x="0" y="1031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495998">
            <a:off x="12227926" y="1311506"/>
            <a:ext cx="1389288" cy="1389288"/>
          </a:xfrm>
          <a:custGeom>
            <a:avLst/>
            <a:gdLst/>
            <a:ahLst/>
            <a:cxnLst/>
            <a:rect l="l" t="t" r="r" b="b"/>
            <a:pathLst>
              <a:path w="1389288" h="1389288">
                <a:moveTo>
                  <a:pt x="0" y="0"/>
                </a:moveTo>
                <a:lnTo>
                  <a:pt x="1389288" y="0"/>
                </a:lnTo>
                <a:lnTo>
                  <a:pt x="1389288" y="1389288"/>
                </a:lnTo>
                <a:lnTo>
                  <a:pt x="0" y="1389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0444" y="1028700"/>
            <a:ext cx="918856" cy="906422"/>
          </a:xfrm>
          <a:custGeom>
            <a:avLst/>
            <a:gdLst/>
            <a:ahLst/>
            <a:cxnLst/>
            <a:rect l="l" t="t" r="r" b="b"/>
            <a:pathLst>
              <a:path w="918856" h="906422">
                <a:moveTo>
                  <a:pt x="0" y="0"/>
                </a:moveTo>
                <a:lnTo>
                  <a:pt x="918856" y="0"/>
                </a:lnTo>
                <a:lnTo>
                  <a:pt x="918856" y="906422"/>
                </a:lnTo>
                <a:lnTo>
                  <a:pt x="0" y="9064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47767" y="2683168"/>
            <a:ext cx="1312249" cy="1294492"/>
          </a:xfrm>
          <a:custGeom>
            <a:avLst/>
            <a:gdLst/>
            <a:ahLst/>
            <a:cxnLst/>
            <a:rect l="l" t="t" r="r" b="b"/>
            <a:pathLst>
              <a:path w="1312249" h="1294492">
                <a:moveTo>
                  <a:pt x="0" y="0"/>
                </a:moveTo>
                <a:lnTo>
                  <a:pt x="1312249" y="0"/>
                </a:lnTo>
                <a:lnTo>
                  <a:pt x="1312249" y="1294492"/>
                </a:lnTo>
                <a:lnTo>
                  <a:pt x="0" y="1294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1941924" y="2528041"/>
            <a:ext cx="5118494" cy="5977010"/>
          </a:xfrm>
          <a:custGeom>
            <a:avLst/>
            <a:gdLst/>
            <a:ahLst/>
            <a:cxnLst/>
            <a:rect l="l" t="t" r="r" b="b"/>
            <a:pathLst>
              <a:path w="5118494" h="5977010">
                <a:moveTo>
                  <a:pt x="5118494" y="0"/>
                </a:moveTo>
                <a:lnTo>
                  <a:pt x="0" y="0"/>
                </a:lnTo>
                <a:lnTo>
                  <a:pt x="0" y="5977010"/>
                </a:lnTo>
                <a:lnTo>
                  <a:pt x="5118494" y="5977010"/>
                </a:lnTo>
                <a:lnTo>
                  <a:pt x="511849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592612" y="9478334"/>
            <a:ext cx="845538" cy="5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974">
                <a:solidFill>
                  <a:srgbClr val="015743"/>
                </a:solidFill>
                <a:latin typeface="TT Norms"/>
                <a:ea typeface="TT Norms"/>
                <a:cs typeface="TT Norms"/>
                <a:sym typeface="TT Norms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86265" y="2686324"/>
            <a:ext cx="7232651" cy="234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9"/>
              </a:lnSpc>
            </a:pPr>
            <a:r>
              <a:rPr lang="en-US" sz="625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User Interaction Flow</a:t>
            </a:r>
          </a:p>
          <a:p>
            <a:pPr algn="l">
              <a:lnSpc>
                <a:spcPts val="6009"/>
              </a:lnSpc>
            </a:pPr>
            <a:endParaRPr lang="en-US" sz="6259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1984777" y="6935183"/>
            <a:ext cx="6026954" cy="4646234"/>
          </a:xfrm>
          <a:custGeom>
            <a:avLst/>
            <a:gdLst/>
            <a:ahLst/>
            <a:cxnLst/>
            <a:rect l="l" t="t" r="r" b="b"/>
            <a:pathLst>
              <a:path w="6026954" h="4646234">
                <a:moveTo>
                  <a:pt x="0" y="0"/>
                </a:moveTo>
                <a:lnTo>
                  <a:pt x="6026954" y="0"/>
                </a:lnTo>
                <a:lnTo>
                  <a:pt x="6026954" y="4646234"/>
                </a:lnTo>
                <a:lnTo>
                  <a:pt x="0" y="46462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98577" y="4608652"/>
            <a:ext cx="9098858" cy="4448682"/>
            <a:chOff x="0" y="0"/>
            <a:chExt cx="2564079" cy="12536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64079" cy="1253649"/>
            </a:xfrm>
            <a:custGeom>
              <a:avLst/>
              <a:gdLst/>
              <a:ahLst/>
              <a:cxnLst/>
              <a:rect l="l" t="t" r="r" b="b"/>
              <a:pathLst>
                <a:path w="2564079" h="1253649">
                  <a:moveTo>
                    <a:pt x="13614" y="0"/>
                  </a:moveTo>
                  <a:lnTo>
                    <a:pt x="2550465" y="0"/>
                  </a:lnTo>
                  <a:cubicBezTo>
                    <a:pt x="2557984" y="0"/>
                    <a:pt x="2564079" y="6095"/>
                    <a:pt x="2564079" y="13614"/>
                  </a:cubicBezTo>
                  <a:lnTo>
                    <a:pt x="2564079" y="1240035"/>
                  </a:lnTo>
                  <a:cubicBezTo>
                    <a:pt x="2564079" y="1247554"/>
                    <a:pt x="2557984" y="1253649"/>
                    <a:pt x="2550465" y="1253649"/>
                  </a:cubicBezTo>
                  <a:lnTo>
                    <a:pt x="13614" y="1253649"/>
                  </a:lnTo>
                  <a:cubicBezTo>
                    <a:pt x="6095" y="1253649"/>
                    <a:pt x="0" y="1247554"/>
                    <a:pt x="0" y="1240035"/>
                  </a:cubicBezTo>
                  <a:lnTo>
                    <a:pt x="0" y="13614"/>
                  </a:lnTo>
                  <a:cubicBezTo>
                    <a:pt x="0" y="6095"/>
                    <a:pt x="6095" y="0"/>
                    <a:pt x="13614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2564079" cy="1196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61484" y="4872436"/>
            <a:ext cx="8535951" cy="339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57" lvl="1" indent="-319029" algn="l">
              <a:lnSpc>
                <a:spcPts val="3871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Step 1: Enter health-related inputs.</a:t>
            </a:r>
          </a:p>
          <a:p>
            <a:pPr marL="638057" lvl="1" indent="-319029" algn="l">
              <a:lnSpc>
                <a:spcPts val="3871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Step 2: AI logic analyzes and classifies health status.</a:t>
            </a:r>
          </a:p>
          <a:p>
            <a:pPr marL="638057" lvl="1" indent="-319029" algn="l">
              <a:lnSpc>
                <a:spcPts val="3871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Step 3: Visual output is shown using turtle window.</a:t>
            </a:r>
          </a:p>
          <a:p>
            <a:pPr marL="638057" lvl="1" indent="-319029" algn="l">
              <a:lnSpc>
                <a:spcPts val="3871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Step 4: Food recommendation is displayed.</a:t>
            </a:r>
          </a:p>
          <a:p>
            <a:pPr algn="l">
              <a:lnSpc>
                <a:spcPts val="3871"/>
              </a:lnSpc>
            </a:pPr>
            <a:endParaRPr lang="en-US" sz="2955">
              <a:solidFill>
                <a:srgbClr val="000000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0" y="1028700"/>
            <a:ext cx="3744281" cy="1087178"/>
            <a:chOff x="0" y="0"/>
            <a:chExt cx="986148" cy="28633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86148" cy="286335"/>
            </a:xfrm>
            <a:custGeom>
              <a:avLst/>
              <a:gdLst/>
              <a:ahLst/>
              <a:cxnLst/>
              <a:rect l="l" t="t" r="r" b="b"/>
              <a:pathLst>
                <a:path w="986148" h="286335">
                  <a:moveTo>
                    <a:pt x="0" y="0"/>
                  </a:moveTo>
                  <a:lnTo>
                    <a:pt x="986148" y="0"/>
                  </a:lnTo>
                  <a:lnTo>
                    <a:pt x="986148" y="286335"/>
                  </a:lnTo>
                  <a:lnTo>
                    <a:pt x="0" y="286335"/>
                  </a:lnTo>
                  <a:close/>
                </a:path>
              </a:pathLst>
            </a:custGeom>
            <a:gradFill rotWithShape="1">
              <a:gsLst>
                <a:gs pos="0">
                  <a:srgbClr val="00FFC3">
                    <a:alpha val="100000"/>
                  </a:srgbClr>
                </a:gs>
                <a:gs pos="100000">
                  <a:srgbClr val="FFF7F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86148" cy="324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29" b="-109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4240" y="-1627189"/>
            <a:ext cx="5208512" cy="4015289"/>
          </a:xfrm>
          <a:custGeom>
            <a:avLst/>
            <a:gdLst/>
            <a:ahLst/>
            <a:cxnLst/>
            <a:rect l="l" t="t" r="r" b="b"/>
            <a:pathLst>
              <a:path w="5208512" h="4015289">
                <a:moveTo>
                  <a:pt x="0" y="0"/>
                </a:moveTo>
                <a:lnTo>
                  <a:pt x="5208512" y="0"/>
                </a:lnTo>
                <a:lnTo>
                  <a:pt x="5208512" y="4015289"/>
                </a:lnTo>
                <a:lnTo>
                  <a:pt x="0" y="40152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563728" y="-1627189"/>
            <a:ext cx="5208512" cy="4015289"/>
          </a:xfrm>
          <a:custGeom>
            <a:avLst/>
            <a:gdLst/>
            <a:ahLst/>
            <a:cxnLst/>
            <a:rect l="l" t="t" r="r" b="b"/>
            <a:pathLst>
              <a:path w="5208512" h="4015289">
                <a:moveTo>
                  <a:pt x="5208512" y="0"/>
                </a:moveTo>
                <a:lnTo>
                  <a:pt x="0" y="0"/>
                </a:lnTo>
                <a:lnTo>
                  <a:pt x="0" y="4015289"/>
                </a:lnTo>
                <a:lnTo>
                  <a:pt x="5208512" y="4015289"/>
                </a:lnTo>
                <a:lnTo>
                  <a:pt x="52085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43034" y="0"/>
            <a:ext cx="8229600" cy="1975758"/>
          </a:xfrm>
          <a:custGeom>
            <a:avLst/>
            <a:gdLst/>
            <a:ahLst/>
            <a:cxnLst/>
            <a:rect l="l" t="t" r="r" b="b"/>
            <a:pathLst>
              <a:path w="8229600" h="1975758">
                <a:moveTo>
                  <a:pt x="0" y="0"/>
                </a:moveTo>
                <a:lnTo>
                  <a:pt x="8229600" y="0"/>
                </a:lnTo>
                <a:lnTo>
                  <a:pt x="8229600" y="1975758"/>
                </a:lnTo>
                <a:lnTo>
                  <a:pt x="0" y="1975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1652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34596" y="6072175"/>
            <a:ext cx="14318134" cy="3591297"/>
            <a:chOff x="0" y="0"/>
            <a:chExt cx="4034883" cy="8156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34884" cy="815695"/>
            </a:xfrm>
            <a:custGeom>
              <a:avLst/>
              <a:gdLst/>
              <a:ahLst/>
              <a:cxnLst/>
              <a:rect l="l" t="t" r="r" b="b"/>
              <a:pathLst>
                <a:path w="4034884" h="815695">
                  <a:moveTo>
                    <a:pt x="8651" y="0"/>
                  </a:moveTo>
                  <a:lnTo>
                    <a:pt x="4026232" y="0"/>
                  </a:lnTo>
                  <a:cubicBezTo>
                    <a:pt x="4031010" y="0"/>
                    <a:pt x="4034884" y="3873"/>
                    <a:pt x="4034884" y="8651"/>
                  </a:cubicBezTo>
                  <a:lnTo>
                    <a:pt x="4034884" y="807044"/>
                  </a:lnTo>
                  <a:cubicBezTo>
                    <a:pt x="4034884" y="809338"/>
                    <a:pt x="4033972" y="811539"/>
                    <a:pt x="4032350" y="813161"/>
                  </a:cubicBezTo>
                  <a:cubicBezTo>
                    <a:pt x="4030727" y="814783"/>
                    <a:pt x="4028527" y="815695"/>
                    <a:pt x="4026232" y="815695"/>
                  </a:cubicBezTo>
                  <a:lnTo>
                    <a:pt x="8651" y="815695"/>
                  </a:lnTo>
                  <a:cubicBezTo>
                    <a:pt x="3873" y="815695"/>
                    <a:pt x="0" y="811822"/>
                    <a:pt x="0" y="807044"/>
                  </a:cubicBezTo>
                  <a:lnTo>
                    <a:pt x="0" y="8651"/>
                  </a:lnTo>
                  <a:cubicBezTo>
                    <a:pt x="0" y="3873"/>
                    <a:pt x="3873" y="0"/>
                    <a:pt x="8651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71475"/>
              <a:ext cx="4034883" cy="1187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36249" lvl="1" indent="-318124" algn="l">
                <a:lnSpc>
                  <a:spcPts val="7367"/>
                </a:lnSpc>
                <a:buFont typeface="Arial"/>
                <a:buChar char="•"/>
              </a:pPr>
              <a:endParaRPr lang="en-US" sz="2946" dirty="0" smtClean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endParaRPr>
            </a:p>
            <a:p>
              <a:pPr marL="636249" lvl="1" indent="-318124" algn="l">
                <a:lnSpc>
                  <a:spcPts val="7367"/>
                </a:lnSpc>
                <a:buFont typeface="Arial"/>
                <a:buChar char="•"/>
              </a:pPr>
              <a:r>
                <a:rPr lang="en-US" sz="2946" dirty="0" smtClean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Healthy</a:t>
              </a:r>
              <a:r>
                <a:rPr lang="en-US" sz="2946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: </a:t>
              </a:r>
              <a:r>
                <a:rPr lang="en-US" sz="2946" dirty="0" smtClean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 </a:t>
              </a:r>
              <a:r>
                <a:rPr lang="en-US" sz="2946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Fruit Salad, </a:t>
              </a:r>
              <a:r>
                <a:rPr lang="en-US" sz="2946" dirty="0" smtClean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 </a:t>
              </a:r>
              <a:r>
                <a:rPr lang="en-US" sz="2946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Nuts, </a:t>
              </a:r>
              <a:r>
                <a:rPr lang="en-US" sz="2946" dirty="0" smtClean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 </a:t>
              </a:r>
              <a:r>
                <a:rPr lang="en-US" sz="2946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Cucumber Slices</a:t>
              </a:r>
            </a:p>
            <a:p>
              <a:pPr marL="636249" lvl="1" indent="-318124" algn="l">
                <a:lnSpc>
                  <a:spcPts val="7367"/>
                </a:lnSpc>
                <a:buFont typeface="Arial"/>
                <a:buChar char="•"/>
              </a:pPr>
              <a:r>
                <a:rPr lang="en-US" sz="2946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Needs Improvement</a:t>
              </a:r>
              <a:r>
                <a:rPr lang="en-US" sz="2946" dirty="0" smtClean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: </a:t>
              </a:r>
              <a:r>
                <a:rPr lang="en-US" sz="2946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Coconut Water, </a:t>
              </a:r>
              <a:r>
                <a:rPr lang="en-US" sz="2946" dirty="0" err="1" smtClean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Banana,Paneer</a:t>
              </a:r>
              <a:endParaRPr lang="en-US" sz="2946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endParaRPr>
            </a:p>
            <a:p>
              <a:pPr marL="636249" lvl="1" indent="-318124" algn="l">
                <a:lnSpc>
                  <a:spcPts val="7367"/>
                </a:lnSpc>
                <a:buFont typeface="Arial"/>
                <a:buChar char="•"/>
              </a:pPr>
              <a:r>
                <a:rPr lang="en-US" sz="2946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Unhealthy: 🍠 Sweet Potato, </a:t>
              </a:r>
              <a:r>
                <a:rPr lang="en-US" sz="2946" dirty="0" smtClean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 </a:t>
              </a:r>
              <a:r>
                <a:rPr lang="en-US" sz="2946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Oats, </a:t>
              </a:r>
              <a:r>
                <a:rPr lang="en-US" sz="2946" dirty="0" smtClean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 </a:t>
              </a:r>
              <a:r>
                <a:rPr lang="en-US" sz="2946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Steamed Vegetables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5094997" y="9057334"/>
            <a:ext cx="3193003" cy="1031638"/>
          </a:xfrm>
          <a:custGeom>
            <a:avLst/>
            <a:gdLst/>
            <a:ahLst/>
            <a:cxnLst/>
            <a:rect l="l" t="t" r="r" b="b"/>
            <a:pathLst>
              <a:path w="3193003" h="1031638">
                <a:moveTo>
                  <a:pt x="0" y="0"/>
                </a:moveTo>
                <a:lnTo>
                  <a:pt x="3193003" y="0"/>
                </a:lnTo>
                <a:lnTo>
                  <a:pt x="3193003" y="1031638"/>
                </a:lnTo>
                <a:lnTo>
                  <a:pt x="0" y="1031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96504" y="2645275"/>
            <a:ext cx="3322001" cy="890344"/>
            <a:chOff x="0" y="0"/>
            <a:chExt cx="936148" cy="2509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6148" cy="250901"/>
            </a:xfrm>
            <a:custGeom>
              <a:avLst/>
              <a:gdLst/>
              <a:ahLst/>
              <a:cxnLst/>
              <a:rect l="l" t="t" r="r" b="b"/>
              <a:pathLst>
                <a:path w="936148" h="250901">
                  <a:moveTo>
                    <a:pt x="37288" y="0"/>
                  </a:moveTo>
                  <a:lnTo>
                    <a:pt x="898860" y="0"/>
                  </a:lnTo>
                  <a:cubicBezTo>
                    <a:pt x="908749" y="0"/>
                    <a:pt x="918233" y="3929"/>
                    <a:pt x="925226" y="10921"/>
                  </a:cubicBezTo>
                  <a:cubicBezTo>
                    <a:pt x="932219" y="17914"/>
                    <a:pt x="936148" y="27399"/>
                    <a:pt x="936148" y="37288"/>
                  </a:cubicBezTo>
                  <a:lnTo>
                    <a:pt x="936148" y="213613"/>
                  </a:lnTo>
                  <a:cubicBezTo>
                    <a:pt x="936148" y="223502"/>
                    <a:pt x="932219" y="232987"/>
                    <a:pt x="925226" y="239980"/>
                  </a:cubicBezTo>
                  <a:cubicBezTo>
                    <a:pt x="918233" y="246973"/>
                    <a:pt x="908749" y="250901"/>
                    <a:pt x="898860" y="250901"/>
                  </a:cubicBezTo>
                  <a:lnTo>
                    <a:pt x="37288" y="250901"/>
                  </a:lnTo>
                  <a:cubicBezTo>
                    <a:pt x="27399" y="250901"/>
                    <a:pt x="17914" y="246973"/>
                    <a:pt x="10921" y="239980"/>
                  </a:cubicBezTo>
                  <a:cubicBezTo>
                    <a:pt x="3929" y="232987"/>
                    <a:pt x="0" y="223502"/>
                    <a:pt x="0" y="213613"/>
                  </a:cubicBezTo>
                  <a:lnTo>
                    <a:pt x="0" y="37288"/>
                  </a:lnTo>
                  <a:cubicBezTo>
                    <a:pt x="0" y="27399"/>
                    <a:pt x="3929" y="17914"/>
                    <a:pt x="10921" y="10921"/>
                  </a:cubicBezTo>
                  <a:cubicBezTo>
                    <a:pt x="17914" y="3929"/>
                    <a:pt x="27399" y="0"/>
                    <a:pt x="37288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57150"/>
              <a:ext cx="936148" cy="19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62502" y="2645275"/>
            <a:ext cx="3322001" cy="890344"/>
            <a:chOff x="0" y="0"/>
            <a:chExt cx="936148" cy="2509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6148" cy="250901"/>
            </a:xfrm>
            <a:custGeom>
              <a:avLst/>
              <a:gdLst/>
              <a:ahLst/>
              <a:cxnLst/>
              <a:rect l="l" t="t" r="r" b="b"/>
              <a:pathLst>
                <a:path w="936148" h="250901">
                  <a:moveTo>
                    <a:pt x="37288" y="0"/>
                  </a:moveTo>
                  <a:lnTo>
                    <a:pt x="898860" y="0"/>
                  </a:lnTo>
                  <a:cubicBezTo>
                    <a:pt x="908749" y="0"/>
                    <a:pt x="918233" y="3929"/>
                    <a:pt x="925226" y="10921"/>
                  </a:cubicBezTo>
                  <a:cubicBezTo>
                    <a:pt x="932219" y="17914"/>
                    <a:pt x="936148" y="27399"/>
                    <a:pt x="936148" y="37288"/>
                  </a:cubicBezTo>
                  <a:lnTo>
                    <a:pt x="936148" y="213613"/>
                  </a:lnTo>
                  <a:cubicBezTo>
                    <a:pt x="936148" y="223502"/>
                    <a:pt x="932219" y="232987"/>
                    <a:pt x="925226" y="239980"/>
                  </a:cubicBezTo>
                  <a:cubicBezTo>
                    <a:pt x="918233" y="246973"/>
                    <a:pt x="908749" y="250901"/>
                    <a:pt x="898860" y="250901"/>
                  </a:cubicBezTo>
                  <a:lnTo>
                    <a:pt x="37288" y="250901"/>
                  </a:lnTo>
                  <a:cubicBezTo>
                    <a:pt x="27399" y="250901"/>
                    <a:pt x="17914" y="246973"/>
                    <a:pt x="10921" y="239980"/>
                  </a:cubicBezTo>
                  <a:cubicBezTo>
                    <a:pt x="3929" y="232987"/>
                    <a:pt x="0" y="223502"/>
                    <a:pt x="0" y="213613"/>
                  </a:cubicBezTo>
                  <a:lnTo>
                    <a:pt x="0" y="37288"/>
                  </a:lnTo>
                  <a:cubicBezTo>
                    <a:pt x="0" y="27399"/>
                    <a:pt x="3929" y="17914"/>
                    <a:pt x="10921" y="10921"/>
                  </a:cubicBezTo>
                  <a:cubicBezTo>
                    <a:pt x="17914" y="3929"/>
                    <a:pt x="27399" y="0"/>
                    <a:pt x="37288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936148" cy="19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74060" y="5414029"/>
            <a:ext cx="1098886" cy="1084016"/>
          </a:xfrm>
          <a:custGeom>
            <a:avLst/>
            <a:gdLst/>
            <a:ahLst/>
            <a:cxnLst/>
            <a:rect l="l" t="t" r="r" b="b"/>
            <a:pathLst>
              <a:path w="1098886" h="1084016">
                <a:moveTo>
                  <a:pt x="0" y="0"/>
                </a:moveTo>
                <a:lnTo>
                  <a:pt x="1098886" y="0"/>
                </a:lnTo>
                <a:lnTo>
                  <a:pt x="1098886" y="1084016"/>
                </a:lnTo>
                <a:lnTo>
                  <a:pt x="0" y="10840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028700" y="8174284"/>
            <a:ext cx="1098886" cy="1084016"/>
          </a:xfrm>
          <a:custGeom>
            <a:avLst/>
            <a:gdLst/>
            <a:ahLst/>
            <a:cxnLst/>
            <a:rect l="l" t="t" r="r" b="b"/>
            <a:pathLst>
              <a:path w="1098886" h="1084016">
                <a:moveTo>
                  <a:pt x="1098886" y="0"/>
                </a:moveTo>
                <a:lnTo>
                  <a:pt x="0" y="0"/>
                </a:lnTo>
                <a:lnTo>
                  <a:pt x="0" y="1084016"/>
                </a:lnTo>
                <a:lnTo>
                  <a:pt x="1098886" y="1084016"/>
                </a:lnTo>
                <a:lnTo>
                  <a:pt x="109888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78143" y="4346156"/>
            <a:ext cx="1507224" cy="1455156"/>
          </a:xfrm>
          <a:custGeom>
            <a:avLst/>
            <a:gdLst/>
            <a:ahLst/>
            <a:cxnLst/>
            <a:rect l="l" t="t" r="r" b="b"/>
            <a:pathLst>
              <a:path w="1507224" h="1455156">
                <a:moveTo>
                  <a:pt x="0" y="0"/>
                </a:moveTo>
                <a:lnTo>
                  <a:pt x="1507224" y="0"/>
                </a:lnTo>
                <a:lnTo>
                  <a:pt x="1507224" y="1455156"/>
                </a:lnTo>
                <a:lnTo>
                  <a:pt x="0" y="1455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536057" y="1614407"/>
            <a:ext cx="3961822" cy="2731749"/>
          </a:xfrm>
          <a:custGeom>
            <a:avLst/>
            <a:gdLst/>
            <a:ahLst/>
            <a:cxnLst/>
            <a:rect l="l" t="t" r="r" b="b"/>
            <a:pathLst>
              <a:path w="3961822" h="2731749">
                <a:moveTo>
                  <a:pt x="0" y="0"/>
                </a:moveTo>
                <a:lnTo>
                  <a:pt x="3961823" y="0"/>
                </a:lnTo>
                <a:lnTo>
                  <a:pt x="3961823" y="2731749"/>
                </a:lnTo>
                <a:lnTo>
                  <a:pt x="0" y="27317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39" t="-5946" r="-4739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025498" y="197722"/>
            <a:ext cx="3510560" cy="4529533"/>
          </a:xfrm>
          <a:custGeom>
            <a:avLst/>
            <a:gdLst/>
            <a:ahLst/>
            <a:cxnLst/>
            <a:rect l="l" t="t" r="r" b="b"/>
            <a:pathLst>
              <a:path w="3510560" h="4529533">
                <a:moveTo>
                  <a:pt x="0" y="0"/>
                </a:moveTo>
                <a:lnTo>
                  <a:pt x="3510559" y="0"/>
                </a:lnTo>
                <a:lnTo>
                  <a:pt x="3510559" y="4529534"/>
                </a:lnTo>
                <a:lnTo>
                  <a:pt x="0" y="45295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857" r="-2706" b="-185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497880" y="380455"/>
            <a:ext cx="3811742" cy="4402797"/>
          </a:xfrm>
          <a:custGeom>
            <a:avLst/>
            <a:gdLst/>
            <a:ahLst/>
            <a:cxnLst/>
            <a:rect l="l" t="t" r="r" b="b"/>
            <a:pathLst>
              <a:path w="3811742" h="4402797">
                <a:moveTo>
                  <a:pt x="0" y="0"/>
                </a:moveTo>
                <a:lnTo>
                  <a:pt x="3811742" y="0"/>
                </a:lnTo>
                <a:lnTo>
                  <a:pt x="3811742" y="4402797"/>
                </a:lnTo>
                <a:lnTo>
                  <a:pt x="0" y="44027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8641" b="-17998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592612" y="9478334"/>
            <a:ext cx="845538" cy="5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974">
                <a:solidFill>
                  <a:srgbClr val="015743"/>
                </a:solidFill>
                <a:latin typeface="TT Norms"/>
                <a:ea typeface="TT Norms"/>
                <a:cs typeface="TT Norms"/>
                <a:sym typeface="TT Norms"/>
              </a:rPr>
              <a:t>07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70161" y="4916602"/>
            <a:ext cx="10705561" cy="81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9"/>
              </a:lnSpc>
            </a:pPr>
            <a:r>
              <a:rPr lang="en-US" sz="6259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Food </a:t>
            </a:r>
            <a:r>
              <a:rPr lang="en-US" sz="6259" dirty="0" smtClean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Recommendations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29" b="-109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43034" y="0"/>
            <a:ext cx="8229600" cy="1975758"/>
          </a:xfrm>
          <a:custGeom>
            <a:avLst/>
            <a:gdLst/>
            <a:ahLst/>
            <a:cxnLst/>
            <a:rect l="l" t="t" r="r" b="b"/>
            <a:pathLst>
              <a:path w="8229600" h="1975758">
                <a:moveTo>
                  <a:pt x="0" y="0"/>
                </a:moveTo>
                <a:lnTo>
                  <a:pt x="8229600" y="0"/>
                </a:lnTo>
                <a:lnTo>
                  <a:pt x="8229600" y="1975758"/>
                </a:lnTo>
                <a:lnTo>
                  <a:pt x="0" y="197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65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94997" y="9057334"/>
            <a:ext cx="3193003" cy="1031638"/>
          </a:xfrm>
          <a:custGeom>
            <a:avLst/>
            <a:gdLst/>
            <a:ahLst/>
            <a:cxnLst/>
            <a:rect l="l" t="t" r="r" b="b"/>
            <a:pathLst>
              <a:path w="3193003" h="1031638">
                <a:moveTo>
                  <a:pt x="0" y="0"/>
                </a:moveTo>
                <a:lnTo>
                  <a:pt x="3193003" y="0"/>
                </a:lnTo>
                <a:lnTo>
                  <a:pt x="3193003" y="1031638"/>
                </a:lnTo>
                <a:lnTo>
                  <a:pt x="0" y="1031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84777" y="6935183"/>
            <a:ext cx="6026954" cy="4646234"/>
          </a:xfrm>
          <a:custGeom>
            <a:avLst/>
            <a:gdLst/>
            <a:ahLst/>
            <a:cxnLst/>
            <a:rect l="l" t="t" r="r" b="b"/>
            <a:pathLst>
              <a:path w="6026954" h="4646234">
                <a:moveTo>
                  <a:pt x="0" y="0"/>
                </a:moveTo>
                <a:lnTo>
                  <a:pt x="6026954" y="0"/>
                </a:lnTo>
                <a:lnTo>
                  <a:pt x="6026954" y="4646234"/>
                </a:lnTo>
                <a:lnTo>
                  <a:pt x="0" y="4646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060016" y="2300949"/>
            <a:ext cx="1098886" cy="1084016"/>
          </a:xfrm>
          <a:custGeom>
            <a:avLst/>
            <a:gdLst/>
            <a:ahLst/>
            <a:cxnLst/>
            <a:rect l="l" t="t" r="r" b="b"/>
            <a:pathLst>
              <a:path w="1098886" h="1084016">
                <a:moveTo>
                  <a:pt x="1098886" y="0"/>
                </a:moveTo>
                <a:lnTo>
                  <a:pt x="0" y="0"/>
                </a:lnTo>
                <a:lnTo>
                  <a:pt x="0" y="1084017"/>
                </a:lnTo>
                <a:lnTo>
                  <a:pt x="1098886" y="1084017"/>
                </a:lnTo>
                <a:lnTo>
                  <a:pt x="109888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69516" y="448280"/>
            <a:ext cx="2443964" cy="3054955"/>
          </a:xfrm>
          <a:custGeom>
            <a:avLst/>
            <a:gdLst/>
            <a:ahLst/>
            <a:cxnLst/>
            <a:rect l="l" t="t" r="r" b="b"/>
            <a:pathLst>
              <a:path w="2443964" h="3054955">
                <a:moveTo>
                  <a:pt x="0" y="0"/>
                </a:moveTo>
                <a:lnTo>
                  <a:pt x="2443964" y="0"/>
                </a:lnTo>
                <a:lnTo>
                  <a:pt x="2443964" y="3054955"/>
                </a:lnTo>
                <a:lnTo>
                  <a:pt x="0" y="30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07465" y="8362563"/>
            <a:ext cx="1501994" cy="2060092"/>
          </a:xfrm>
          <a:custGeom>
            <a:avLst/>
            <a:gdLst/>
            <a:ahLst/>
            <a:cxnLst/>
            <a:rect l="l" t="t" r="r" b="b"/>
            <a:pathLst>
              <a:path w="1501994" h="2060092">
                <a:moveTo>
                  <a:pt x="0" y="0"/>
                </a:moveTo>
                <a:lnTo>
                  <a:pt x="1501994" y="0"/>
                </a:lnTo>
                <a:lnTo>
                  <a:pt x="1501994" y="2060092"/>
                </a:lnTo>
                <a:lnTo>
                  <a:pt x="0" y="2060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1028700"/>
            <a:ext cx="3744281" cy="1087178"/>
            <a:chOff x="0" y="0"/>
            <a:chExt cx="986148" cy="2863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6148" cy="286335"/>
            </a:xfrm>
            <a:custGeom>
              <a:avLst/>
              <a:gdLst/>
              <a:ahLst/>
              <a:cxnLst/>
              <a:rect l="l" t="t" r="r" b="b"/>
              <a:pathLst>
                <a:path w="986148" h="286335">
                  <a:moveTo>
                    <a:pt x="0" y="0"/>
                  </a:moveTo>
                  <a:lnTo>
                    <a:pt x="986148" y="0"/>
                  </a:lnTo>
                  <a:lnTo>
                    <a:pt x="986148" y="286335"/>
                  </a:lnTo>
                  <a:lnTo>
                    <a:pt x="0" y="286335"/>
                  </a:lnTo>
                  <a:close/>
                </a:path>
              </a:pathLst>
            </a:custGeom>
            <a:gradFill rotWithShape="1">
              <a:gsLst>
                <a:gs pos="0">
                  <a:srgbClr val="00FFC3">
                    <a:alpha val="100000"/>
                  </a:srgbClr>
                </a:gs>
                <a:gs pos="100000">
                  <a:srgbClr val="FFF7F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86148" cy="324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177" y="4456252"/>
            <a:ext cx="9098858" cy="3772002"/>
            <a:chOff x="0" y="0"/>
            <a:chExt cx="2564079" cy="10629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64079" cy="1062959"/>
            </a:xfrm>
            <a:custGeom>
              <a:avLst/>
              <a:gdLst/>
              <a:ahLst/>
              <a:cxnLst/>
              <a:rect l="l" t="t" r="r" b="b"/>
              <a:pathLst>
                <a:path w="2564079" h="1062959">
                  <a:moveTo>
                    <a:pt x="13614" y="0"/>
                  </a:moveTo>
                  <a:lnTo>
                    <a:pt x="2550465" y="0"/>
                  </a:lnTo>
                  <a:cubicBezTo>
                    <a:pt x="2557984" y="0"/>
                    <a:pt x="2564079" y="6095"/>
                    <a:pt x="2564079" y="13614"/>
                  </a:cubicBezTo>
                  <a:lnTo>
                    <a:pt x="2564079" y="1049345"/>
                  </a:lnTo>
                  <a:cubicBezTo>
                    <a:pt x="2564079" y="1056864"/>
                    <a:pt x="2557984" y="1062959"/>
                    <a:pt x="2550465" y="1062959"/>
                  </a:cubicBezTo>
                  <a:lnTo>
                    <a:pt x="13614" y="1062959"/>
                  </a:lnTo>
                  <a:cubicBezTo>
                    <a:pt x="6095" y="1062959"/>
                    <a:pt x="0" y="1056864"/>
                    <a:pt x="0" y="1049345"/>
                  </a:cubicBezTo>
                  <a:lnTo>
                    <a:pt x="0" y="13614"/>
                  </a:lnTo>
                  <a:cubicBezTo>
                    <a:pt x="0" y="6095"/>
                    <a:pt x="6095" y="0"/>
                    <a:pt x="13614" y="0"/>
                  </a:cubicBezTo>
                  <a:close/>
                </a:path>
              </a:pathLst>
            </a:custGeom>
            <a:solidFill>
              <a:srgbClr val="8BFF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66700"/>
              <a:ext cx="2564079" cy="1329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71480" lvl="1" indent="-285740" algn="l">
                <a:lnSpc>
                  <a:spcPts val="5929"/>
                </a:lnSpc>
                <a:buFont typeface="Arial"/>
                <a:buChar char="•"/>
              </a:pPr>
              <a:r>
                <a:rPr lang="en-US" sz="264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Interactive &amp; Visual</a:t>
              </a:r>
            </a:p>
            <a:p>
              <a:pPr marL="571480" lvl="1" indent="-285740" algn="l">
                <a:lnSpc>
                  <a:spcPts val="5929"/>
                </a:lnSpc>
                <a:buFont typeface="Arial"/>
                <a:buChar char="•"/>
              </a:pPr>
              <a:r>
                <a:rPr lang="en-US" sz="264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Simple and Engaging</a:t>
              </a:r>
            </a:p>
            <a:p>
              <a:pPr marL="571480" lvl="1" indent="-285740" algn="l">
                <a:lnSpc>
                  <a:spcPts val="5929"/>
                </a:lnSpc>
                <a:buFont typeface="Arial"/>
                <a:buChar char="•"/>
              </a:pPr>
              <a:r>
                <a:rPr lang="en-US" sz="264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Health Tips &amp; Food Suggestions</a:t>
              </a:r>
            </a:p>
            <a:p>
              <a:pPr algn="l">
                <a:lnSpc>
                  <a:spcPts val="5929"/>
                </a:lnSpc>
              </a:pPr>
              <a:endParaRPr lang="en-US" sz="264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9682450" y="1028700"/>
            <a:ext cx="5533718" cy="3682438"/>
          </a:xfrm>
          <a:custGeom>
            <a:avLst/>
            <a:gdLst/>
            <a:ahLst/>
            <a:cxnLst/>
            <a:rect l="l" t="t" r="r" b="b"/>
            <a:pathLst>
              <a:path w="5533718" h="3682438">
                <a:moveTo>
                  <a:pt x="0" y="0"/>
                </a:moveTo>
                <a:lnTo>
                  <a:pt x="5533718" y="0"/>
                </a:lnTo>
                <a:lnTo>
                  <a:pt x="5533718" y="3682438"/>
                </a:lnTo>
                <a:lnTo>
                  <a:pt x="0" y="36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671623" y="4966318"/>
            <a:ext cx="4846747" cy="3472422"/>
          </a:xfrm>
          <a:custGeom>
            <a:avLst/>
            <a:gdLst/>
            <a:ahLst/>
            <a:cxnLst/>
            <a:rect l="l" t="t" r="r" b="b"/>
            <a:pathLst>
              <a:path w="4846747" h="3472422">
                <a:moveTo>
                  <a:pt x="0" y="0"/>
                </a:moveTo>
                <a:lnTo>
                  <a:pt x="4846748" y="0"/>
                </a:lnTo>
                <a:lnTo>
                  <a:pt x="4846748" y="3472422"/>
                </a:lnTo>
                <a:lnTo>
                  <a:pt x="0" y="3472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2680" t="-11082" r="-17358" b="-20055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592612" y="9478334"/>
            <a:ext cx="845538" cy="5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974">
                <a:solidFill>
                  <a:srgbClr val="015743"/>
                </a:solidFill>
                <a:latin typeface="TT Norms"/>
                <a:ea typeface="TT Norms"/>
                <a:cs typeface="TT Norms"/>
                <a:sym typeface="TT Norms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83054" y="2660919"/>
            <a:ext cx="6491796" cy="158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9"/>
              </a:lnSpc>
            </a:pPr>
            <a:r>
              <a:rPr lang="en-US" sz="625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Key Features</a:t>
            </a:r>
          </a:p>
          <a:p>
            <a:pPr algn="l">
              <a:lnSpc>
                <a:spcPts val="6009"/>
              </a:lnSpc>
            </a:pPr>
            <a:endParaRPr lang="en-US" sz="6259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246</Words>
  <Application>Microsoft Office PowerPoint</Application>
  <PresentationFormat>Custom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Manjari</vt:lpstr>
      <vt:lpstr>TT Norms</vt:lpstr>
      <vt:lpstr>Arial</vt:lpstr>
      <vt:lpstr>Manjari Bold</vt:lpstr>
      <vt:lpstr>TT Norms Bold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Modern Healthcare Medical Presentation</dc:title>
  <cp:lastModifiedBy>Microsoft account</cp:lastModifiedBy>
  <cp:revision>4</cp:revision>
  <dcterms:created xsi:type="dcterms:W3CDTF">2006-08-16T00:00:00Z</dcterms:created>
  <dcterms:modified xsi:type="dcterms:W3CDTF">2025-07-29T17:11:21Z</dcterms:modified>
  <dc:identifier>DAGuhwhP2vY</dc:identifier>
</cp:coreProperties>
</file>